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1.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2.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3.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0ed10ad295649d8" /><Relationship Type="http://schemas.openxmlformats.org/officeDocument/2006/relationships/extended-properties" Target="/docProps/app.xml" Id="R47e41913e0494d13" /><Relationship Type="http://schemas.openxmlformats.org/officeDocument/2006/relationships/officeDocument" Target="/ppt/presentation.xml" Id="R7143679cce404981" /></Relationships>
</file>

<file path=ppt/presentation.xml><?xml version="1.0" encoding="utf-8"?>
<p:presentation xmlns:p="http://schemas.openxmlformats.org/presentationml/2006/main">
  <p:sldMasterIdLst>
    <p:sldMasterId xmlns:r="http://schemas.openxmlformats.org/officeDocument/2006/relationships" id="2147483648" r:id="Rbb6d111cad484d6f"/>
  </p:sldMasterIdLst>
  <p:notesMasterIdLst>
    <p:notesMasterId xmlns:r="http://schemas.openxmlformats.org/officeDocument/2006/relationships" r:id="R380797c6478248ed"/>
  </p:notesMasterIdLst>
  <p:sldIdLst>
    <p:sldId xmlns:r="http://schemas.openxmlformats.org/officeDocument/2006/relationships" id="256" r:id="Rc149f1afca884a62"/>
    <p:sldId xmlns:r="http://schemas.openxmlformats.org/officeDocument/2006/relationships" id="257" r:id="R0a3c7ac721b348ee"/>
    <p:sldId xmlns:r="http://schemas.openxmlformats.org/officeDocument/2006/relationships" id="258" r:id="Re23b5dd983c346b3"/>
    <p:sldId xmlns:r="http://schemas.openxmlformats.org/officeDocument/2006/relationships" id="259" r:id="R8150e37dbf9941df"/>
    <p:sldId xmlns:r="http://schemas.openxmlformats.org/officeDocument/2006/relationships" id="260" r:id="R31d348f13cf4461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2433661ea67420c" /><Relationship Type="http://schemas.openxmlformats.org/officeDocument/2006/relationships/slideMaster" Target="/ppt/slideMasters/slideMaster1.xml" Id="Rbb6d111cad484d6f" /><Relationship Type="http://schemas.openxmlformats.org/officeDocument/2006/relationships/notesMaster" Target="/ppt/notesMasters/notesMaster1.xml" Id="R380797c6478248ed" /><Relationship Type="http://schemas.openxmlformats.org/officeDocument/2006/relationships/presProps" Target="/ppt/presProps.xml" Id="Rfb6715f15e244109" /><Relationship Type="http://schemas.openxmlformats.org/officeDocument/2006/relationships/tableStyles" Target="/ppt/tableStyles.xml" Id="R96f8d528b05f4209" /><Relationship Type="http://schemas.openxmlformats.org/officeDocument/2006/relationships/slide" Target="/ppt/slides/slide1.xml" Id="Rc149f1afca884a62" /><Relationship Type="http://schemas.openxmlformats.org/officeDocument/2006/relationships/slide" Target="/ppt/slides/slide2.xml" Id="R0a3c7ac721b348ee" /><Relationship Type="http://schemas.openxmlformats.org/officeDocument/2006/relationships/slide" Target="/ppt/slides/slide3.xml" Id="Re23b5dd983c346b3" /><Relationship Type="http://schemas.openxmlformats.org/officeDocument/2006/relationships/slide" Target="/ppt/slides/slide4.xml" Id="R8150e37dbf9941df" /><Relationship Type="http://schemas.openxmlformats.org/officeDocument/2006/relationships/slide" Target="/ppt/slides/slide5.xml" Id="R31d348f13cf4461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5b5a84227d44eb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fdeea991f8c4f1c" /><Relationship Type="http://schemas.openxmlformats.org/officeDocument/2006/relationships/notesMaster" Target="/ppt/notesMasters/notesMaster1.xml" Id="R070b4554e0934635" /></Relationships>
</file>

<file path=ppt/notesSlides/_rels/notesSlide2.xml.rels>&#65279;<?xml version="1.0" encoding="utf-8"?><Relationships xmlns="http://schemas.openxmlformats.org/package/2006/relationships"><Relationship Type="http://schemas.openxmlformats.org/officeDocument/2006/relationships/slide" Target="/ppt/slides/slide2.xml" Id="Rc2f295caf0534b84" /><Relationship Type="http://schemas.openxmlformats.org/officeDocument/2006/relationships/notesMaster" Target="/ppt/notesMasters/notesMaster1.xml" Id="Rd4092900daef4691" /></Relationships>
</file>

<file path=ppt/notesSlides/_rels/notesSlide3.xml.rels>&#65279;<?xml version="1.0" encoding="utf-8"?><Relationships xmlns="http://schemas.openxmlformats.org/package/2006/relationships"><Relationship Type="http://schemas.openxmlformats.org/officeDocument/2006/relationships/slide" Target="/ppt/slides/slide3.xml" Id="Rd37511f6ceff41b6" /><Relationship Type="http://schemas.openxmlformats.org/officeDocument/2006/relationships/notesMaster" Target="/ppt/notesMasters/notesMaster1.xml" Id="Ra5be4229cd12478b" /></Relationships>
</file>

<file path=ppt/notesSlides/_rels/notesSlide4.xml.rels>&#65279;<?xml version="1.0" encoding="utf-8"?><Relationships xmlns="http://schemas.openxmlformats.org/package/2006/relationships"><Relationship Type="http://schemas.openxmlformats.org/officeDocument/2006/relationships/slide" Target="/ppt/slides/slide4.xml" Id="R23948bf572a5400d" /><Relationship Type="http://schemas.openxmlformats.org/officeDocument/2006/relationships/notesMaster" Target="/ppt/notesMasters/notesMaster1.xml" Id="R510fe9420ca941d4" /></Relationships>
</file>

<file path=ppt/notesSlides/_rels/notesSlide5.xml.rels>&#65279;<?xml version="1.0" encoding="utf-8"?><Relationships xmlns="http://schemas.openxmlformats.org/package/2006/relationships"><Relationship Type="http://schemas.openxmlformats.org/officeDocument/2006/relationships/slide" Target="/ppt/slides/slide5.xml" Id="R364aad9c89f040a4" /><Relationship Type="http://schemas.openxmlformats.org/officeDocument/2006/relationships/notesMaster" Target="/ppt/notesMasters/notesMaster1.xml" Id="R4acd16cb56a8409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자료: World Development Indicators CSV, 파일 메타데이터 기준 최종 갱신일 2021-05-25.</a:t>
            </a:r>
          </a:p>
          <a:p xmlns:a="http://schemas.openxmlformats.org/drawingml/2006/main">
            <a:r>
              <a:t>Cloudflare 원격 D1 데이터베이스 air의 표 air에서 분석. 표는 지표 4종, 지표별 264개 지역 코드로 총 1,056행.</a:t>
            </a:r>
          </a:p>
          <a:p xmlns:a="http://schemas.openxmlformats.org/drawingml/2006/main">
            <a:r>
              <a:t>표지의 작성자 이름은 사용자가 직접 입력할 수 있도록 비워 두었습니다.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SQL (Cloudflare D1 air):</a:t>
            </a:r>
          </a:p>
          <a:p xmlns:a="http://schemas.openxmlformats.org/drawingml/2006/main">
            <a:r>
              <a:t>WITH years(year) AS (VALUES (2005),(2006),(2007),(2008),(2009),(2010),(2011),(2012),(2013),(2014),(2015),(2016),(2017),(2018),(2019),(2020)), obs AS (SELECT years.year, CASE years.year WHEN 2005 THEN air.y2005 WHEN 2006 THEN air.y2006 WHEN 2007 THEN air.y2007 WHEN 2008 THEN air.y2008 WHEN 2009 THEN air.y2009 WHEN 2010 THEN air.y2010 WHEN 2011 THEN air.y2011 WHEN 2012 THEN air.y2012 WHEN 2013 THEN air.y2013 WHEN 2014 THEN air.y2014 WHEN 2015 THEN air.y2015 WHEN 2016 THEN air.y2016 WHEN 2017 THEN air.y2017 WHEN 2018 THEN air.y2018 WHEN 2019 THEN air.y2019 WHEN 2020 THEN air.y2020 END AS value FROM air CROSS JOIN years WHERE air.series_code = 'IS.AIR.DPRT') SELECT year, COUNT(value) AS reporting_geographies, AVG(value) AS avg_departures FROM obs GROUP BY year ORDER BY year;</a:t>
            </a:r>
          </a:p>
          <a:p xmlns:a="http://schemas.openxmlformats.org/drawingml/2006/main">
            <a:r>
              <a:t>평균은 NULL을 제외해 계산. 차트 단위는 원자료를 백만 회로 환산. 보고 지역에는 국가와 World Bank 집계 그룹이 포함됨.</a:t>
            </a:r>
          </a:p>
          <a:p xmlns:a="http://schemas.openxmlformats.org/drawingml/2006/main">
            <a:r>
              <a:t>출처: World Development Indicators CSV; Cloudflare D1 air.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SQL (Cloudflare D1 air):</a:t>
            </a:r>
          </a:p>
          <a:p xmlns:a="http://schemas.openxmlformats.org/drawingml/2006/main">
            <a:r>
              <a:t>SELECT country_name, country_code, y2019 FROM air WHERE series_code='IS.AIR.DPRT' AND y2019 IS NOT NULL ORDER BY y2019 DESC LIMIT 10;</a:t>
            </a:r>
          </a:p>
          <a:p xmlns:a="http://schemas.openxmlformats.org/drawingml/2006/main">
            <a:r>
              <a:t>상위 10개 모두 WDI의 World Bank 지역·소득 집계 엔터티. 차트 값은 백만 회로 환산.</a:t>
            </a:r>
          </a:p>
          <a:p xmlns:a="http://schemas.openxmlformats.org/drawingml/2006/main">
            <a:r>
              <a:t>출처: World Development Indicators CSV; Cloudflare D1 air.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SQL (Cloudflare D1 air):</a:t>
            </a:r>
          </a:p>
          <a:p xmlns:a="http://schemas.openxmlformats.org/drawingml/2006/main">
            <a:r>
              <a:t>SELECT p.country_name, p.country_code, p.y2019 * 1.0 / d.y2019 AS passengers_per_departure FROM air AS p JOIN air AS d ON p.country_code=d.country_code WHERE p.series_code='IS.AIR.PSGR' AND d.series_code='IS.AIR.DPRT' AND p.y2019 IS NOT NULL AND d.y2019 &gt; 0 ORDER BY passengers_per_departure DESC LIMIT 10;</a:t>
            </a:r>
          </a:p>
          <a:p xmlns:a="http://schemas.openxmlformats.org/drawingml/2006/main">
            <a:r>
              <a:t>2019년 두 지표가 모두 있고 운항 횟수가 0보다 큰 지역·집계 행은 200개. 비율 단위는 승객/운항 1회이며 좌석 점유율을 뜻하지 않음.</a:t>
            </a:r>
          </a:p>
          <a:p xmlns:a="http://schemas.openxmlformats.org/drawingml/2006/main">
            <a:r>
              <a:t>출처: World Development Indicators CSV; Cloudflare D1 air.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해석은 Cloudflare D1 원격 쿼리의 수치에 근거한 설명 초안입니다.</a:t>
            </a:r>
          </a:p>
          <a:p xmlns:a="http://schemas.openxmlformats.org/drawingml/2006/main">
            <a:r>
              <a:t>자료 메타데이터 기준 갱신일 2021-05-25. 이후의 최신 수치라고 표현하지 않음.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e3e1bb43b98498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014860b8a3c4a3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72d547f8185435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52edf86f45f4a1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4cdf6946668422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b3a601f4408442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E64E68A-45E9-43DC-B3B0-537FCE63A59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1698303-C001-4F49-A4B6-FD7F1A44975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B05383F-D665-4FF4-A772-90A036805E3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0F00F47-6233-4EC0-B929-DBF17A5CB56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841B6D6-C96D-47FE-A94F-F03CA48F852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8A0FD9E-B48C-46A9-A037-B099F459448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092EC70-6BF4-4C80-B264-E83ED683646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43C18AA-5C43-41CE-AFB1-FC104325D2F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978FD38-3872-4B67-979C-9C002122A4C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DE9F277-5EE5-477C-9BD1-05AA37852EB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72178427fb54bdd" /><Relationship Type="http://schemas.openxmlformats.org/officeDocument/2006/relationships/slideLayout" Target="/ppt/slideLayouts/slideLayout1.xml" Id="R71bf9bf2b19e4b14" /><Relationship Type="http://schemas.openxmlformats.org/officeDocument/2006/relationships/slideLayout" Target="/ppt/slideLayouts/slideLayout2.xml" Id="R88ddd8d66a784f09" /><Relationship Type="http://schemas.openxmlformats.org/officeDocument/2006/relationships/slideLayout" Target="/ppt/slideLayouts/slideLayout3.xml" Id="Ra848703cb9a949af" /><Relationship Type="http://schemas.openxmlformats.org/officeDocument/2006/relationships/slideLayout" Target="/ppt/slideLayouts/slideLayout4.xml" Id="R384c7be129b14796" /><Relationship Type="http://schemas.openxmlformats.org/officeDocument/2006/relationships/slideLayout" Target="/ppt/slideLayouts/slideLayout5.xml" Id="R7902ea86ef3640d3" /><Relationship Type="http://schemas.openxmlformats.org/officeDocument/2006/relationships/slideLayout" Target="/ppt/slideLayouts/slideLayout6.xml" Id="R422087eda8744e9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1bf9bf2b19e4b14"/>
    <p:sldLayoutId xmlns:r="http://schemas.openxmlformats.org/officeDocument/2006/relationships" id="2147483650" r:id="R88ddd8d66a784f09"/>
    <p:sldLayoutId xmlns:r="http://schemas.openxmlformats.org/officeDocument/2006/relationships" id="2147483651" r:id="Ra848703cb9a949af"/>
    <p:sldLayoutId xmlns:r="http://schemas.openxmlformats.org/officeDocument/2006/relationships" id="2147483652" r:id="R384c7be129b14796"/>
    <p:sldLayoutId xmlns:r="http://schemas.openxmlformats.org/officeDocument/2006/relationships" id="2147483653" r:id="R7902ea86ef3640d3"/>
    <p:sldLayoutId xmlns:r="http://schemas.openxmlformats.org/officeDocument/2006/relationships" id="2147483654" r:id="R422087eda8744e9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ede0cf6be204ebe" /><Relationship Type="http://schemas.openxmlformats.org/officeDocument/2006/relationships/notesSlide" Target="/ppt/notesSlides/notesSlide1.xml" Id="R933120381f844b1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4ad3f952ff64ab3" /><Relationship Type="http://schemas.openxmlformats.org/officeDocument/2006/relationships/chart" Target="/ppt/slides/charts/chart1.xml" Id="Rb80fdaffdf09457d" /><Relationship Type="http://schemas.openxmlformats.org/officeDocument/2006/relationships/notesSlide" Target="/ppt/notesSlides/notesSlide2.xml" Id="R7dc725e5fd6a41b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dd7ed31d9c1426e" /><Relationship Type="http://schemas.openxmlformats.org/officeDocument/2006/relationships/chart" Target="/ppt/slides/charts/chart2.xml" Id="R3470e8b021da46f6" /><Relationship Type="http://schemas.openxmlformats.org/officeDocument/2006/relationships/notesSlide" Target="/ppt/notesSlides/notesSlide3.xml" Id="R0257a6897ca7494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8b34630dd2c47e8" /><Relationship Type="http://schemas.openxmlformats.org/officeDocument/2006/relationships/chart" Target="/ppt/slides/charts/chart3.xml" Id="R189c85a38d544c8b" /><Relationship Type="http://schemas.openxmlformats.org/officeDocument/2006/relationships/notesSlide" Target="/ppt/notesSlides/notesSlide4.xml" Id="R5e161d63b1ec49b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222aa96490a4f29" /><Relationship Type="http://schemas.openxmlformats.org/officeDocument/2006/relationships/notesSlide" Target="/ppt/notesSlides/notesSlide5.xml" Id="R30726f294ed44b53" /></Relationships>
</file>

<file path=ppt/slides/charts/chart1.xml><?xml version="1.0" encoding="utf-8"?>
<c:chartSpace xmlns:c="http://schemas.openxmlformats.org/drawingml/2006/chart">
  <c:lang val="en-US"/>
  <c:chart>
    <c:plotArea>
      <c:lineChart>
        <c:grouping val="standard"/>
        <c:varyColors val="0"/>
        <c:ser>
          <c:idx val="0"/>
          <c:order val="0"/>
          <c:tx>
            <c:v>평균 운항 횟수</c:v>
          </c:tx>
          <c:spPr>
            <a:ln xmlns:a="http://schemas.openxmlformats.org/drawingml/2006/main" w="38100">
              <a:solidFill>
                <a:srgbClr val="087F8C"/>
              </a:solidFill>
              <a:prstDash val="solid"/>
            </a:ln>
          </c:spPr>
          <c:marker>
            <c:symbol val="circle"/>
            <c:size val="6"/>
            <c:spPr>
              <a:solidFill xmlns:a="http://schemas.openxmlformats.org/drawingml/2006/main">
                <a:srgbClr val="087F8C"/>
              </a:solidFill>
            </c:spPr>
          </c:marker>
          <c:cat>
            <c:numLit>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Lit>
          </c:cat>
          <c:val>
            <c:numLit>
              <c:formatCode>0.0</c:formatCode>
              <c:ptCount val="15"/>
              <c:pt idx="0">
                <c:v>1.02346112</c:v>
              </c:pt>
              <c:pt idx="1">
                <c:v>1.0661708</c:v>
              </c:pt>
              <c:pt idx="2">
                <c:v>1.13236026</c:v>
              </c:pt>
              <c:pt idx="3">
                <c:v>1.11037488</c:v>
              </c:pt>
              <c:pt idx="4">
                <c:v>1.11603075</c:v>
              </c:pt>
              <c:pt idx="5">
                <c:v>1.14674807</c:v>
              </c:pt>
              <c:pt idx="6">
                <c:v>1.19299878</c:v>
              </c:pt>
              <c:pt idx="7">
                <c:v>1.21382266</c:v>
              </c:pt>
              <c:pt idx="8">
                <c:v>1.25823762</c:v>
              </c:pt>
              <c:pt idx="9">
                <c:v>1.30470885</c:v>
              </c:pt>
              <c:pt idx="10">
                <c:v>1.38142557</c:v>
              </c:pt>
              <c:pt idx="11">
                <c:v>1.43425148</c:v>
              </c:pt>
              <c:pt idx="12">
                <c:v>1.49078264</c:v>
              </c:pt>
              <c:pt idx="13">
                <c:v>1.52708789</c:v>
              </c:pt>
              <c:pt idx="14">
                <c:v>1.57753485</c:v>
              </c:pt>
            </c:numLit>
          </c:val>
          <c:smooth val="0"/>
        </c:ser>
        <c:dLbls>
          <c:txPr>
            <a:bodyPr xmlns:a="http://schemas.openxmlformats.org/drawingml/2006/main" anchorCtr="1"/>
            <a:lstStyle xmlns:a="http://schemas.openxmlformats.org/drawingml/2006/main"/>
            <a:p xmlns:a="http://schemas.openxmlformats.org/drawingml/2006/main">
              <a:pPr>
                <a:defRPr>
                  <a:latin typeface="Malgun Gothic"/>
                  <a:ea typeface="Malgun Gothic"/>
                  <a:cs typeface="Malgun Gothic"/>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title>
          <c:tx>
            <c:rich>
              <a:bodyPr xmlns:a="http://schemas.openxmlformats.org/drawingml/2006/main"/>
              <a:lstStyle xmlns:a="http://schemas.openxmlformats.org/drawingml/2006/main"/>
              <a:p xmlns:a="http://schemas.openxmlformats.org/drawingml/2006/main">
                <a:r>
                  <a:rPr sz="1050">
                    <a:solidFill>
                      <a:srgbClr val="586873"/>
                    </a:solidFill>
                    <a:latin typeface="Malgun Gothic"/>
                    <a:ea typeface="Malgun Gothic"/>
                    <a:cs typeface="Malgun Gothic"/>
                  </a:rPr>
                  <a:t>연도</a:t>
                </a:r>
              </a:p>
            </c:rich>
          </c:tx>
          <c:overlay val="0"/>
          <c:txPr>
            <a:bodyPr xmlns:a="http://schemas.openxmlformats.org/drawingml/2006/main" anchorCtr="1"/>
            <a:lstStyle xmlns:a="http://schemas.openxmlformats.org/drawingml/2006/main"/>
            <a:p xmlns:a="http://schemas.openxmlformats.org/drawingml/2006/main">
              <a:pPr>
                <a:defRPr sz="1050">
                  <a:solidFill>
                    <a:srgbClr val="586873"/>
                  </a:solidFill>
                  <a:latin typeface="Malgun Gothic"/>
                  <a:ea typeface="Malgun Gothic"/>
                  <a:cs typeface="Malgun Gothic"/>
                </a:defRPr>
              </a:pPr>
            </a:p>
          </c:txPr>
        </c:title>
        <c:numFmt formatCode="General"/>
        <c:majorTickMark val="none"/>
        <c:minorTickMark val="none"/>
        <c:spPr>
          <a:ln xmlns:a="http://schemas.openxmlformats.org/drawingml/2006/main" w="9525">
            <a:solidFill>
              <a:srgbClr val="D9E2E5"/>
            </a:solidFill>
            <a:prstDash val="solid"/>
          </a:ln>
        </c:spPr>
        <c:txPr>
          <a:bodyPr xmlns:a="http://schemas.openxmlformats.org/drawingml/2006/main" anchorCtr="1"/>
          <a:lstStyle xmlns:a="http://schemas.openxmlformats.org/drawingml/2006/main"/>
          <a:p xmlns:a="http://schemas.openxmlformats.org/drawingml/2006/main">
            <a:pPr>
              <a:defRPr sz="975">
                <a:solidFill>
                  <a:srgbClr val="586873"/>
                </a:solidFill>
                <a:latin typeface="Malgun Gothic"/>
                <a:ea typeface="Malgun Gothic"/>
                <a:cs typeface="Malgun Gothic"/>
              </a:defRPr>
            </a:pPr>
          </a:p>
        </c:txPr>
        <c:crossAx val="48672768"/>
      </c:catAx>
      <c:valAx>
        <c:axId val="48672768"/>
        <c:scaling>
          <c:orientation val="minMax"/>
          <c:max val="1.8"/>
          <c:min val="0"/>
        </c:scaling>
        <c:delete val="0"/>
        <c:axPos val="l"/>
        <c:majorGridlines>
          <c:spPr>
            <a:ln xmlns:a="http://schemas.openxmlformats.org/drawingml/2006/main" w="9525">
              <a:solidFill>
                <a:srgbClr val="D9E2E5"/>
              </a:solidFill>
              <a:prstDash val="solid"/>
            </a:ln>
          </c:spPr>
        </c:majorGridlines>
        <c:title>
          <c:tx>
            <c:rich>
              <a:bodyPr xmlns:a="http://schemas.openxmlformats.org/drawingml/2006/main"/>
              <a:lstStyle xmlns:a="http://schemas.openxmlformats.org/drawingml/2006/main"/>
              <a:p xmlns:a="http://schemas.openxmlformats.org/drawingml/2006/main">
                <a:r>
                  <a:rPr sz="1050">
                    <a:solidFill>
                      <a:srgbClr val="586873"/>
                    </a:solidFill>
                    <a:latin typeface="Malgun Gothic"/>
                    <a:ea typeface="Malgun Gothic"/>
                    <a:cs typeface="Malgun Gothic"/>
                  </a:rPr>
                  <a:t>보고 지역 평균 (백만 회)</a:t>
                </a:r>
              </a:p>
            </c:rich>
          </c:tx>
          <c:overlay val="0"/>
          <c:txPr>
            <a:bodyPr xmlns:a="http://schemas.openxmlformats.org/drawingml/2006/main" anchorCtr="1"/>
            <a:lstStyle xmlns:a="http://schemas.openxmlformats.org/drawingml/2006/main"/>
            <a:p xmlns:a="http://schemas.openxmlformats.org/drawingml/2006/main">
              <a:pPr>
                <a:defRPr sz="1050">
                  <a:solidFill>
                    <a:srgbClr val="586873"/>
                  </a:solidFill>
                  <a:latin typeface="Malgun Gothic"/>
                  <a:ea typeface="Malgun Gothic"/>
                  <a:cs typeface="Malgun Gothic"/>
                </a:defRPr>
              </a:pPr>
            </a:p>
          </c:txPr>
        </c:title>
        <c:numFmt formatCode="0.0"/>
        <c:majorTickMark val="none"/>
        <c:minorTickMark val="none"/>
        <c:spPr>
          <a:ln xmlns:a="http://schemas.openxmlformats.org/drawingml/2006/main" w="0">
            <a:solidFill>
              <a:srgbClr val="FFFFFF"/>
            </a:solidFill>
            <a:prstDash val="solid"/>
          </a:ln>
        </c:spPr>
        <c:txPr>
          <a:bodyPr xmlns:a="http://schemas.openxmlformats.org/drawingml/2006/main" anchorCtr="1"/>
          <a:lstStyle xmlns:a="http://schemas.openxmlformats.org/drawingml/2006/main"/>
          <a:p xmlns:a="http://schemas.openxmlformats.org/drawingml/2006/main">
            <a:pPr>
              <a:defRPr sz="975">
                <a:solidFill>
                  <a:srgbClr val="586873"/>
                </a:solidFill>
                <a:latin typeface="Malgun Gothic"/>
                <a:ea typeface="Malgun Gothic"/>
                <a:cs typeface="Malgun Gothic"/>
              </a:defRPr>
            </a:pPr>
          </a:p>
        </c:txPr>
        <c:crossAx val="48650112"/>
        <c:crossBetween val="between"/>
        <c:majorUnit val="0.3"/>
      </c:valAx>
      <c:spPr>
        <a:solidFill xmlns:a="http://schemas.openxmlformats.org/drawingml/2006/main">
          <a:srgbClr val="FFFFFF"/>
        </a:solidFill>
        <a:ln xmlns:a="http://schemas.openxmlformats.org/drawingml/2006/main" w="0">
          <a:solidFill>
            <a:srgbClr val="FFFFFF"/>
          </a:solidFill>
          <a:prstDash val="solid"/>
        </a:ln>
      </c:spPr>
    </c:plotArea>
    <c:plotVisOnly val="1"/>
    <c:dispBlanksAs val="gap"/>
  </c:chart>
  <c:spPr>
    <a:solidFill xmlns:a="http://schemas.openxmlformats.org/drawingml/2006/main">
      <a:srgbClr val="FFFFFF"/>
    </a:solidFill>
    <a:ln xmlns:a="http://schemas.openxmlformats.org/drawingml/2006/main" w="0">
      <a:solidFill>
        <a:srgbClr val="FFFFFF"/>
      </a:solidFill>
      <a:prstDash val="solid"/>
    </a:ln>
  </c:spPr>
</c:chartSpace>
</file>

<file path=ppt/slides/charts/chart2.xml><?xml version="1.0" encoding="utf-8"?>
<c:chartSpace xmlns:c="http://schemas.openxmlformats.org/drawingml/2006/chart">
  <c:lang val="en-US"/>
  <c:chart>
    <c:plotArea>
      <c:barChart>
        <c:barDir val="bar"/>
        <c:grouping val="clustered"/>
        <c:varyColors val="0"/>
        <c:ser>
          <c:idx val="0"/>
          <c:order val="0"/>
          <c:tx>
            <c:v>2019 운항 횟수</c:v>
          </c:tx>
          <c:spPr>
            <a:solidFill xmlns:a="http://schemas.openxmlformats.org/drawingml/2006/main">
              <a:srgbClr val="087F8C"/>
            </a:solidFill>
          </c:spPr>
          <c:invertIfNegative val="0"/>
          <c:cat>
            <c:strLit>
              <c:ptCount val="10"/>
              <c:pt idx="0">
                <c:v>북아메리카 (NAC)</c:v>
              </c:pt>
              <c:pt idx="1">
                <c:v>중상소득 (UMC)</c:v>
              </c:pt>
              <c:pt idx="2">
                <c:v>IBRD만 (IBD)</c:v>
              </c:pt>
              <c:pt idx="3">
                <c:v>중소득 (MIC)</c:v>
              </c:pt>
              <c:pt idx="4">
                <c:v>저·중소득 (LMY)</c:v>
              </c:pt>
              <c:pt idx="5">
                <c:v>IDA·IBRD 합계 (IBT)</c:v>
              </c:pt>
              <c:pt idx="6">
                <c:v>인구배당 후기 (PST)</c:v>
              </c:pt>
              <c:pt idx="7">
                <c:v>OECD 회원국 (OED)</c:v>
              </c:pt>
              <c:pt idx="8">
                <c:v>고소득 (HIC)</c:v>
              </c:pt>
              <c:pt idx="9">
                <c:v>세계 (WLD)</c:v>
              </c:pt>
            </c:strLit>
          </c:cat>
          <c:val>
            <c:numLit>
              <c:formatCode>General</c:formatCode>
              <c:ptCount val="10"/>
              <c:pt idx="0">
                <c:v>11.315014</c:v>
              </c:pt>
              <c:pt idx="1">
                <c:v>11.69323</c:v>
              </c:pt>
              <c:pt idx="2">
                <c:v>14.57400892</c:v>
              </c:pt>
              <c:pt idx="3">
                <c:v>14.80884612</c:v>
              </c:pt>
              <c:pt idx="4">
                <c:v>15.01789342</c:v>
              </c:pt>
              <c:pt idx="5">
                <c:v>15.57397</c:v>
              </c:pt>
              <c:pt idx="6">
                <c:v>19.77727046</c:v>
              </c:pt>
              <c:pt idx="7">
                <c:v>22.21437554</c:v>
              </c:pt>
              <c:pt idx="8">
                <c:v>22.4440204</c:v>
              </c:pt>
              <c:pt idx="9">
                <c:v>37.46191382</c:v>
              </c:pt>
            </c:numLit>
          </c:val>
        </c:ser>
        <c:dLbls>
          <c:numFmt formatCode="0.0" sourceLinked="0"/>
          <c:txPr>
            <a:bodyPr xmlns:a="http://schemas.openxmlformats.org/drawingml/2006/main" anchorCtr="1"/>
            <a:lstStyle xmlns:a="http://schemas.openxmlformats.org/drawingml/2006/main"/>
            <a:p xmlns:a="http://schemas.openxmlformats.org/drawingml/2006/main">
              <a:pPr>
                <a:defRPr sz="900" b="1">
                  <a:solidFill>
                    <a:srgbClr val="193647"/>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48"/>
        <c:axId val="48650112"/>
        <c:axId val="48672768"/>
      </c:barChart>
      <c:catAx>
        <c:axId val="48650112"/>
        <c:scaling>
          <c:orientation val="minMax"/>
        </c:scaling>
        <c:delete val="0"/>
        <c:axPos val="l"/>
        <c:majorGridlines>
          <c:spPr>
            <a:ln xmlns:a="http://schemas.openxmlformats.org/drawingml/2006/main" w="9525">
              <a:solidFill>
                <a:srgbClr val="D9E2E5"/>
              </a:solidFill>
              <a:prstDash val="solid"/>
            </a:ln>
          </c:spPr>
        </c:majorGridlines>
        <c:title>
          <c:tx>
            <c:rich>
              <a:bodyPr xmlns:a="http://schemas.openxmlformats.org/drawingml/2006/main"/>
              <a:lstStyle xmlns:a="http://schemas.openxmlformats.org/drawingml/2006/main"/>
              <a:p xmlns:a="http://schemas.openxmlformats.org/drawingml/2006/main">
                <a:r>
                  <a:rPr sz="1050">
                    <a:solidFill>
                      <a:srgbClr val="586873"/>
                    </a:solidFill>
                    <a:latin typeface="Malgun Gothic"/>
                    <a:ea typeface="Malgun Gothic"/>
                    <a:cs typeface="Malgun Gothic"/>
                  </a:rPr>
                  <a:t>운항 횟수 (백만 회)</a:t>
                </a:r>
              </a:p>
            </c:rich>
          </c:tx>
          <c:overlay val="0"/>
          <c:txPr>
            <a:bodyPr xmlns:a="http://schemas.openxmlformats.org/drawingml/2006/main" anchorCtr="1"/>
            <a:lstStyle xmlns:a="http://schemas.openxmlformats.org/drawingml/2006/main"/>
            <a:p xmlns:a="http://schemas.openxmlformats.org/drawingml/2006/main">
              <a:pPr>
                <a:defRPr sz="1050">
                  <a:solidFill>
                    <a:srgbClr val="586873"/>
                  </a:solidFill>
                  <a:latin typeface="Malgun Gothic"/>
                  <a:ea typeface="Malgun Gothic"/>
                  <a:cs typeface="Malgun Gothic"/>
                </a:defRPr>
              </a:pPr>
            </a:p>
          </c:txPr>
        </c:title>
        <c:numFmt formatCode="0"/>
        <c:majorTickMark val="none"/>
        <c:minorTickMark val="none"/>
        <c:spPr>
          <a:ln xmlns:a="http://schemas.openxmlformats.org/drawingml/2006/main" w="0">
            <a:solidFill>
              <a:srgbClr val="FFFFFF"/>
            </a:solidFill>
            <a:prstDash val="solid"/>
          </a:ln>
        </c:spPr>
        <c:txPr>
          <a:bodyPr xmlns:a="http://schemas.openxmlformats.org/drawingml/2006/main" anchorCtr="1"/>
          <a:lstStyle xmlns:a="http://schemas.openxmlformats.org/drawingml/2006/main"/>
          <a:p xmlns:a="http://schemas.openxmlformats.org/drawingml/2006/main">
            <a:pPr>
              <a:defRPr sz="975">
                <a:solidFill>
                  <a:srgbClr val="586873"/>
                </a:solidFill>
                <a:latin typeface="Malgun Gothic"/>
                <a:ea typeface="Malgun Gothic"/>
                <a:cs typeface="Malgun Gothic"/>
              </a:defRPr>
            </a:pPr>
          </a:p>
        </c:txPr>
        <c:crossAx val="48672768"/>
      </c:catAx>
      <c:valAx>
        <c:axId val="48672768"/>
        <c:scaling>
          <c:orientation val="minMax"/>
        </c:scaling>
        <c:delete val="0"/>
        <c:axPos val="b"/>
        <c:numFmt formatCode="General"/>
        <c:majorTickMark val="none"/>
        <c:minorTickMark val="none"/>
        <c:spPr>
          <a:ln xmlns:a="http://schemas.openxmlformats.org/drawingml/2006/main" w="9525">
            <a:solidFill>
              <a:srgbClr val="D9E2E5"/>
            </a:solidFill>
            <a:prstDash val="solid"/>
          </a:ln>
        </c:spPr>
        <c:txPr>
          <a:bodyPr xmlns:a="http://schemas.openxmlformats.org/drawingml/2006/main" anchorCtr="1"/>
          <a:lstStyle xmlns:a="http://schemas.openxmlformats.org/drawingml/2006/main"/>
          <a:p xmlns:a="http://schemas.openxmlformats.org/drawingml/2006/main">
            <a:pPr>
              <a:defRPr sz="975">
                <a:solidFill>
                  <a:srgbClr val="586873"/>
                </a:solidFill>
                <a:latin typeface="Malgun Gothic"/>
                <a:ea typeface="Malgun Gothic"/>
                <a:cs typeface="Malgun Gothic"/>
              </a:defRPr>
            </a:pPr>
          </a:p>
        </c:txPr>
        <c:crossAx val="48650112"/>
        <c:crossBetween val="between"/>
      </c:valAx>
      <c:spPr>
        <a:solidFill xmlns:a="http://schemas.openxmlformats.org/drawingml/2006/main">
          <a:srgbClr val="FFFFFF"/>
        </a:solidFill>
        <a:ln xmlns:a="http://schemas.openxmlformats.org/drawingml/2006/main" w="0">
          <a:solidFill>
            <a:srgbClr val="FFFFFF"/>
          </a:solidFill>
          <a:prstDash val="solid"/>
        </a:ln>
      </c:spPr>
    </c:plotArea>
    <c:plotVisOnly val="1"/>
  </c:chart>
  <c:spPr>
    <a:solidFill xmlns:a="http://schemas.openxmlformats.org/drawingml/2006/main">
      <a:srgbClr val="FFFFFF"/>
    </a:solidFill>
    <a:ln xmlns:a="http://schemas.openxmlformats.org/drawingml/2006/main" w="0">
      <a:solidFill>
        <a:srgbClr val="FFFFFF"/>
      </a:solidFill>
      <a:prstDash val="solid"/>
    </a:ln>
  </c:spPr>
</c:chartSpace>
</file>

<file path=ppt/slides/charts/chart3.xml><?xml version="1.0" encoding="utf-8"?>
<c:chartSpace xmlns:c="http://schemas.openxmlformats.org/drawingml/2006/chart">
  <c:lang val="en-US"/>
  <c:chart>
    <c:plotArea>
      <c:barChart>
        <c:barDir val="bar"/>
        <c:grouping val="clustered"/>
        <c:varyColors val="0"/>
        <c:ser>
          <c:idx val="0"/>
          <c:order val="0"/>
          <c:tx>
            <c:v>승객 수 / 운항 횟수</c:v>
          </c:tx>
          <c:spPr>
            <a:solidFill xmlns:a="http://schemas.openxmlformats.org/drawingml/2006/main">
              <a:srgbClr val="087F8C"/>
            </a:solidFill>
          </c:spPr>
          <c:invertIfNegative val="0"/>
          <c:cat>
            <c:strLit>
              <c:ptCount val="10"/>
              <c:pt idx="0">
                <c:v>베트남</c:v>
              </c:pt>
              <c:pt idx="1">
                <c:v>대한민국</c:v>
              </c:pt>
              <c:pt idx="2">
                <c:v>스리랑카</c:v>
              </c:pt>
              <c:pt idx="3">
                <c:v>수단</c:v>
              </c:pt>
              <c:pt idx="4">
                <c:v>아일랜드</c:v>
              </c:pt>
              <c:pt idx="5">
                <c:v>헝가리</c:v>
              </c:pt>
              <c:pt idx="6">
                <c:v>홍콩</c:v>
              </c:pt>
              <c:pt idx="7">
                <c:v>싱가포르</c:v>
              </c:pt>
              <c:pt idx="8">
                <c:v>북한</c:v>
              </c:pt>
              <c:pt idx="9">
                <c:v>아랍에미리트</c:v>
              </c:pt>
            </c:strLit>
          </c:cat>
          <c:val>
            <c:numLit>
              <c:formatCode>General</c:formatCode>
              <c:ptCount val="10"/>
              <c:pt idx="0">
                <c:v>160.3</c:v>
              </c:pt>
              <c:pt idx="1">
                <c:v>168.2</c:v>
              </c:pt>
              <c:pt idx="2">
                <c:v>168.9</c:v>
              </c:pt>
              <c:pt idx="3">
                <c:v>170.1</c:v>
              </c:pt>
              <c:pt idx="4">
                <c:v>175.9</c:v>
              </c:pt>
              <c:pt idx="5">
                <c:v>186.3</c:v>
              </c:pt>
              <c:pt idx="6">
                <c:v>191.9</c:v>
              </c:pt>
              <c:pt idx="7">
                <c:v>200.2</c:v>
              </c:pt>
              <c:pt idx="8">
                <c:v>207.4</c:v>
              </c:pt>
              <c:pt idx="9">
                <c:v>218</c:v>
              </c:pt>
            </c:numLit>
          </c:val>
        </c:ser>
        <c:dLbls>
          <c:numFmt formatCode="0.0" sourceLinked="0"/>
          <c:txPr>
            <a:bodyPr xmlns:a="http://schemas.openxmlformats.org/drawingml/2006/main" anchorCtr="1"/>
            <a:lstStyle xmlns:a="http://schemas.openxmlformats.org/drawingml/2006/main"/>
            <a:p xmlns:a="http://schemas.openxmlformats.org/drawingml/2006/main">
              <a:pPr>
                <a:defRPr sz="900" b="1">
                  <a:solidFill>
                    <a:srgbClr val="193647"/>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48"/>
        <c:axId val="48650112"/>
        <c:axId val="48672768"/>
      </c:barChart>
      <c:catAx>
        <c:axId val="48650112"/>
        <c:scaling>
          <c:orientation val="minMax"/>
        </c:scaling>
        <c:delete val="0"/>
        <c:axPos val="l"/>
        <c:majorGridlines>
          <c:spPr>
            <a:ln xmlns:a="http://schemas.openxmlformats.org/drawingml/2006/main" w="9525">
              <a:solidFill>
                <a:srgbClr val="D9E2E5"/>
              </a:solidFill>
              <a:prstDash val="solid"/>
            </a:ln>
          </c:spPr>
        </c:majorGridlines>
        <c:title>
          <c:tx>
            <c:rich>
              <a:bodyPr xmlns:a="http://schemas.openxmlformats.org/drawingml/2006/main"/>
              <a:lstStyle xmlns:a="http://schemas.openxmlformats.org/drawingml/2006/main"/>
              <a:p xmlns:a="http://schemas.openxmlformats.org/drawingml/2006/main">
                <a:r>
                  <a:rPr sz="1050">
                    <a:solidFill>
                      <a:srgbClr val="586873"/>
                    </a:solidFill>
                    <a:latin typeface="Malgun Gothic"/>
                    <a:ea typeface="Malgun Gothic"/>
                    <a:cs typeface="Malgun Gothic"/>
                  </a:rPr>
                  <a:t>승객 수 / 운항 1회</a:t>
                </a:r>
              </a:p>
            </c:rich>
          </c:tx>
          <c:overlay val="0"/>
          <c:txPr>
            <a:bodyPr xmlns:a="http://schemas.openxmlformats.org/drawingml/2006/main" anchorCtr="1"/>
            <a:lstStyle xmlns:a="http://schemas.openxmlformats.org/drawingml/2006/main"/>
            <a:p xmlns:a="http://schemas.openxmlformats.org/drawingml/2006/main">
              <a:pPr>
                <a:defRPr sz="1050">
                  <a:solidFill>
                    <a:srgbClr val="586873"/>
                  </a:solidFill>
                  <a:latin typeface="Malgun Gothic"/>
                  <a:ea typeface="Malgun Gothic"/>
                  <a:cs typeface="Malgun Gothic"/>
                </a:defRPr>
              </a:pPr>
            </a:p>
          </c:txPr>
        </c:title>
        <c:numFmt formatCode="0"/>
        <c:majorTickMark val="none"/>
        <c:minorTickMark val="none"/>
        <c:spPr>
          <a:ln xmlns:a="http://schemas.openxmlformats.org/drawingml/2006/main" w="0">
            <a:solidFill>
              <a:srgbClr val="FFFFFF"/>
            </a:solidFill>
            <a:prstDash val="solid"/>
          </a:ln>
        </c:spPr>
        <c:txPr>
          <a:bodyPr xmlns:a="http://schemas.openxmlformats.org/drawingml/2006/main" anchorCtr="1"/>
          <a:lstStyle xmlns:a="http://schemas.openxmlformats.org/drawingml/2006/main"/>
          <a:p xmlns:a="http://schemas.openxmlformats.org/drawingml/2006/main">
            <a:pPr>
              <a:defRPr sz="1050">
                <a:solidFill>
                  <a:srgbClr val="586873"/>
                </a:solidFill>
                <a:latin typeface="Malgun Gothic"/>
                <a:ea typeface="Malgun Gothic"/>
                <a:cs typeface="Malgun Gothic"/>
              </a:defRPr>
            </a:pPr>
          </a:p>
        </c:txPr>
        <c:crossAx val="48672768"/>
      </c:catAx>
      <c:valAx>
        <c:axId val="48672768"/>
        <c:scaling>
          <c:orientation val="minMax"/>
        </c:scaling>
        <c:delete val="0"/>
        <c:axPos val="b"/>
        <c:numFmt formatCode="General"/>
        <c:majorTickMark val="none"/>
        <c:minorTickMark val="none"/>
        <c:spPr>
          <a:ln xmlns:a="http://schemas.openxmlformats.org/drawingml/2006/main" w="9525">
            <a:solidFill>
              <a:srgbClr val="D9E2E5"/>
            </a:solidFill>
            <a:prstDash val="solid"/>
          </a:ln>
        </c:spPr>
        <c:txPr>
          <a:bodyPr xmlns:a="http://schemas.openxmlformats.org/drawingml/2006/main" anchorCtr="1"/>
          <a:lstStyle xmlns:a="http://schemas.openxmlformats.org/drawingml/2006/main"/>
          <a:p xmlns:a="http://schemas.openxmlformats.org/drawingml/2006/main">
            <a:pPr>
              <a:defRPr sz="975">
                <a:solidFill>
                  <a:srgbClr val="586873"/>
                </a:solidFill>
                <a:latin typeface="Malgun Gothic"/>
                <a:ea typeface="Malgun Gothic"/>
                <a:cs typeface="Malgun Gothic"/>
              </a:defRPr>
            </a:pPr>
          </a:p>
        </c:txPr>
        <c:crossAx val="48650112"/>
        <c:crossBetween val="between"/>
      </c:valAx>
      <c:spPr>
        <a:solidFill xmlns:a="http://schemas.openxmlformats.org/drawingml/2006/main">
          <a:srgbClr val="FFFFFF"/>
        </a:solidFill>
        <a:ln xmlns:a="http://schemas.openxmlformats.org/drawingml/2006/main" w="0">
          <a:solidFill>
            <a:srgbClr val="FFFFFF"/>
          </a:solidFill>
          <a:prstDash val="solid"/>
        </a:ln>
      </c:spPr>
    </c:plotArea>
    <c:plotVisOnly val="1"/>
  </c:chart>
  <c:spPr>
    <a:solidFill xmlns:a="http://schemas.openxmlformats.org/drawingml/2006/main">
      <a:srgbClr val="FFFFFF"/>
    </a:solidFill>
    <a:ln xmlns:a="http://schemas.openxmlformats.org/drawingml/2006/main" w="0">
      <a:solidFill>
        <a:srgbClr val="FFFFFF"/>
      </a:solidFill>
      <a:prstDash val="solid"/>
    </a:ln>
  </c:spPr>
</c:chartSpace>
</file>

<file path=ppt/slides/slide1.xml><?xml version="1.0" encoding="utf-8"?>
<p:sld xmlns:p="http://schemas.openxmlformats.org/presentationml/2006/main">
  <p:cSld>
    <p:bg>
      <p:bgPr>
        <a:solidFill xmlns:a="http://schemas.openxmlformats.org/drawingml/2006/main">
          <a:srgbClr val="12344A"/>
        </a:solidFill>
      </p:bgPr>
    </p:bg>
    <p:spTree>
      <p:nvGrpSpPr>
        <p:cNvPr id="1" name=""/>
        <p:cNvGrpSpPr/>
        <p:nvPr/>
      </p:nvGrpSpPr>
      <p:grpSpPr>
        <a:xfrm xmlns:a="http://schemas.openxmlformats.org/drawingml/2006/main"/>
      </p:grpSpPr>
      <p:sp>
        <p:nvSpPr>
          <p:cNvPr id="6" name="cover-title">
            <a:extLst xmlns:a="http://schemas.openxmlformats.org/drawingml/2006/main">
              <a:ext uri="{FF2B5EF4-FFF2-40B4-BE49-F238E27FC236}">
                <a16:creationId xmlns:a16="http://schemas.microsoft.com/office/drawing/2014/main" id="{1716B0BA-5B30-4D1F-B11E-6E2F5EABFCF1}"/>
              </a:ext>
            </a:extLst>
          </p:cNvPr>
          <p:cNvSpPr>
            <a:spLocks xmlns:a="http://schemas.openxmlformats.org/drawingml/2006/main" noGrp="1"/>
          </p:cNvSpPr>
          <p:nvPr/>
        </p:nvSpPr>
        <p:spPr>
          <a:xfrm xmlns:a="http://schemas.openxmlformats.org/drawingml/2006/main">
            <a:off x="781050" y="1790700"/>
            <a:ext cx="104775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4950" b="1">
                <a:solidFill>
                  <a:srgbClr val="FFFFFF"/>
                </a:solidFill>
                <a:latin typeface="Malgun Gothic"/>
                <a:ea typeface="Malgun Gothic"/>
                <a:cs typeface="Malgun Gothic"/>
              </a:defRPr>
            </a:lvl1pPr>
            <a:lvl2pPr algn="l">
              <a:buNone/>
              <a:defRPr sz="4950" b="1">
                <a:solidFill>
                  <a:srgbClr val="FFFFFF"/>
                </a:solidFill>
                <a:latin typeface="Malgun Gothic"/>
                <a:ea typeface="Malgun Gothic"/>
                <a:cs typeface="Malgun Gothic"/>
              </a:defRPr>
            </a:lvl2pPr>
            <a:lvl3pPr algn="l">
              <a:buNone/>
              <a:defRPr sz="4950" b="1">
                <a:solidFill>
                  <a:srgbClr val="FFFFFF"/>
                </a:solidFill>
                <a:latin typeface="Malgun Gothic"/>
                <a:ea typeface="Malgun Gothic"/>
                <a:cs typeface="Malgun Gothic"/>
              </a:defRPr>
            </a:lvl3pPr>
            <a:lvl4pPr algn="l">
              <a:buNone/>
              <a:defRPr sz="4950" b="1">
                <a:solidFill>
                  <a:srgbClr val="FFFFFF"/>
                </a:solidFill>
                <a:latin typeface="Malgun Gothic"/>
                <a:ea typeface="Malgun Gothic"/>
                <a:cs typeface="Malgun Gothic"/>
              </a:defRPr>
            </a:lvl4pPr>
            <a:lvl5pPr algn="l">
              <a:buNone/>
              <a:defRPr sz="4950" b="1">
                <a:solidFill>
                  <a:srgbClr val="FFFFFF"/>
                </a:solidFill>
                <a:latin typeface="Malgun Gothic"/>
                <a:ea typeface="Malgun Gothic"/>
                <a:cs typeface="Malgun Gothic"/>
              </a:defRPr>
            </a:lvl5pPr>
            <a:lvl6pPr algn="l">
              <a:buNone/>
              <a:defRPr sz="4950" b="1">
                <a:solidFill>
                  <a:srgbClr val="FFFFFF"/>
                </a:solidFill>
                <a:latin typeface="Malgun Gothic"/>
                <a:ea typeface="Malgun Gothic"/>
                <a:cs typeface="Malgun Gothic"/>
              </a:defRPr>
            </a:lvl6pPr>
            <a:lvl7pPr algn="l">
              <a:buNone/>
              <a:defRPr sz="4950" b="1">
                <a:solidFill>
                  <a:srgbClr val="FFFFFF"/>
                </a:solidFill>
                <a:latin typeface="Malgun Gothic"/>
                <a:ea typeface="Malgun Gothic"/>
                <a:cs typeface="Malgun Gothic"/>
              </a:defRPr>
            </a:lvl7pPr>
            <a:lvl8pPr algn="l">
              <a:buNone/>
              <a:defRPr sz="4950" b="1">
                <a:solidFill>
                  <a:srgbClr val="FFFFFF"/>
                </a:solidFill>
                <a:latin typeface="Malgun Gothic"/>
                <a:ea typeface="Malgun Gothic"/>
                <a:cs typeface="Malgun Gothic"/>
              </a:defRPr>
            </a:lvl8pPr>
            <a:lvl9pPr algn="l">
              <a:buNone/>
              <a:defRPr sz="4950" b="1">
                <a:solidFill>
                  <a:srgbClr val="FFFFFF"/>
                </a:solidFill>
                <a:latin typeface="Malgun Gothic"/>
                <a:ea typeface="Malgun Gothic"/>
                <a:cs typeface="Malgun Gothic"/>
              </a:defRPr>
            </a:lvl9pPr>
          </a:lstStyle>
          <a:p xmlns:a="http://schemas.openxmlformats.org/drawingml/2006/main">
            <a:pPr algn="l">
              <a:buNone/>
              <a:defRPr sz="4950" b="1">
                <a:solidFill>
                  <a:srgbClr val="FFFFFF"/>
                </a:solidFill>
                <a:latin typeface="Malgun Gothic"/>
                <a:ea typeface="Malgun Gothic"/>
                <a:cs typeface="Malgun Gothic"/>
              </a:defRPr>
            </a:pPr>
            <a:r>
              <a:rPr sz="4950" b="1">
                <a:solidFill>
                  <a:srgbClr val="FFFFFF"/>
                </a:solidFill>
                <a:latin typeface="Malgun Gothic"/>
                <a:ea typeface="Malgun Gothic"/>
                <a:cs typeface="Malgun Gothic"/>
              </a:rPr>
              <a:t>항공 운송 지표 분석</a:t>
            </a:r>
          </a:p>
        </p:txBody>
      </p:sp>
      <p:sp>
        <p:nvSpPr>
          <p:cNvPr id="2" name="cover-subtitle">
            <a:extLst xmlns:a="http://schemas.openxmlformats.org/drawingml/2006/main">
              <a:ext uri="{FF2B5EF4-FFF2-40B4-BE49-F238E27FC236}">
                <a16:creationId xmlns:a16="http://schemas.microsoft.com/office/drawing/2014/main" id="{DE42936F-B710-471B-8A14-B50645C10019}"/>
              </a:ext>
            </a:extLst>
          </p:cNvPr>
          <p:cNvSpPr>
            <a:spLocks xmlns:a="http://schemas.openxmlformats.org/drawingml/2006/main" noGrp="1"/>
          </p:cNvSpPr>
          <p:nvPr/>
        </p:nvSpPr>
        <p:spPr>
          <a:xfrm xmlns:a="http://schemas.openxmlformats.org/drawingml/2006/main">
            <a:off x="819150" y="2914650"/>
            <a:ext cx="8763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875">
                <a:solidFill>
                  <a:srgbClr val="D9E8E9"/>
                </a:solidFill>
                <a:latin typeface="Malgun Gothic"/>
                <a:ea typeface="Malgun Gothic"/>
                <a:cs typeface="Malgun Gothic"/>
              </a:defRPr>
            </a:lvl1pPr>
            <a:lvl2pPr algn="l">
              <a:buNone/>
              <a:defRPr sz="1875">
                <a:solidFill>
                  <a:srgbClr val="D9E8E9"/>
                </a:solidFill>
                <a:latin typeface="Malgun Gothic"/>
                <a:ea typeface="Malgun Gothic"/>
                <a:cs typeface="Malgun Gothic"/>
              </a:defRPr>
            </a:lvl2pPr>
            <a:lvl3pPr algn="l">
              <a:buNone/>
              <a:defRPr sz="1875">
                <a:solidFill>
                  <a:srgbClr val="D9E8E9"/>
                </a:solidFill>
                <a:latin typeface="Malgun Gothic"/>
                <a:ea typeface="Malgun Gothic"/>
                <a:cs typeface="Malgun Gothic"/>
              </a:defRPr>
            </a:lvl3pPr>
            <a:lvl4pPr algn="l">
              <a:buNone/>
              <a:defRPr sz="1875">
                <a:solidFill>
                  <a:srgbClr val="D9E8E9"/>
                </a:solidFill>
                <a:latin typeface="Malgun Gothic"/>
                <a:ea typeface="Malgun Gothic"/>
                <a:cs typeface="Malgun Gothic"/>
              </a:defRPr>
            </a:lvl4pPr>
            <a:lvl5pPr algn="l">
              <a:buNone/>
              <a:defRPr sz="1875">
                <a:solidFill>
                  <a:srgbClr val="D9E8E9"/>
                </a:solidFill>
                <a:latin typeface="Malgun Gothic"/>
                <a:ea typeface="Malgun Gothic"/>
                <a:cs typeface="Malgun Gothic"/>
              </a:defRPr>
            </a:lvl5pPr>
            <a:lvl6pPr algn="l">
              <a:buNone/>
              <a:defRPr sz="1875">
                <a:solidFill>
                  <a:srgbClr val="D9E8E9"/>
                </a:solidFill>
                <a:latin typeface="Malgun Gothic"/>
                <a:ea typeface="Malgun Gothic"/>
                <a:cs typeface="Malgun Gothic"/>
              </a:defRPr>
            </a:lvl6pPr>
            <a:lvl7pPr algn="l">
              <a:buNone/>
              <a:defRPr sz="1875">
                <a:solidFill>
                  <a:srgbClr val="D9E8E9"/>
                </a:solidFill>
                <a:latin typeface="Malgun Gothic"/>
                <a:ea typeface="Malgun Gothic"/>
                <a:cs typeface="Malgun Gothic"/>
              </a:defRPr>
            </a:lvl7pPr>
            <a:lvl8pPr algn="l">
              <a:buNone/>
              <a:defRPr sz="1875">
                <a:solidFill>
                  <a:srgbClr val="D9E8E9"/>
                </a:solidFill>
                <a:latin typeface="Malgun Gothic"/>
                <a:ea typeface="Malgun Gothic"/>
                <a:cs typeface="Malgun Gothic"/>
              </a:defRPr>
            </a:lvl8pPr>
            <a:lvl9pPr algn="l">
              <a:buNone/>
              <a:defRPr sz="1875">
                <a:solidFill>
                  <a:srgbClr val="D9E8E9"/>
                </a:solidFill>
                <a:latin typeface="Malgun Gothic"/>
                <a:ea typeface="Malgun Gothic"/>
                <a:cs typeface="Malgun Gothic"/>
              </a:defRPr>
            </a:lvl9pPr>
          </a:lstStyle>
          <a:p xmlns:a="http://schemas.openxmlformats.org/drawingml/2006/main">
            <a:pPr algn="l">
              <a:buNone/>
              <a:defRPr sz="1875">
                <a:solidFill>
                  <a:srgbClr val="D9E8E9"/>
                </a:solidFill>
                <a:latin typeface="Malgun Gothic"/>
                <a:ea typeface="Malgun Gothic"/>
                <a:cs typeface="Malgun Gothic"/>
              </a:defRPr>
            </a:pPr>
            <a:r>
              <a:rPr sz="1875">
                <a:solidFill>
                  <a:srgbClr val="D9E8E9"/>
                </a:solidFill>
                <a:latin typeface="Malgun Gothic"/>
                <a:ea typeface="Malgun Gothic"/>
                <a:cs typeface="Malgun Gothic"/>
              </a:rPr>
              <a:t>World Development Indicators · Cloudflare D1</a:t>
            </a:r>
          </a:p>
        </p:txBody>
      </p:sp>
      <p:sp>
        <p:nvSpPr>
          <p:cNvPr id="3" name="section-divider">
            <a:extLst xmlns:a="http://schemas.openxmlformats.org/drawingml/2006/main">
              <a:ext uri="{FF2B5EF4-FFF2-40B4-BE49-F238E27FC236}">
                <a16:creationId xmlns:a16="http://schemas.microsoft.com/office/drawing/2014/main" id="{5AC5FD7A-2F5D-4A74-8BC1-E89B0F816D9C}"/>
              </a:ext>
            </a:extLst>
          </p:cNvPr>
          <p:cNvSpPr>
            <a:spLocks xmlns:a="http://schemas.openxmlformats.org/drawingml/2006/main" noGrp="1"/>
          </p:cNvSpPr>
          <p:nvPr/>
        </p:nvSpPr>
        <p:spPr>
          <a:xfrm xmlns:a="http://schemas.openxmlformats.org/drawingml/2006/main">
            <a:off x="819150" y="3562350"/>
            <a:ext cx="914400" cy="47625"/>
          </a:xfrm>
          <a:prstGeom xmlns:a="http://schemas.openxmlformats.org/drawingml/2006/main" prst="rect">
            <a:avLst/>
          </a:prstGeom>
          <a:solidFill xmlns:a="http://schemas.openxmlformats.org/drawingml/2006/main">
            <a:srgbClr val="E8AA3A"/>
          </a:solidFill>
          <a:ln xmlns:a="http://schemas.openxmlformats.org/drawingml/2006/main" w="0">
            <a:solidFill>
              <a:srgbClr val="E8AA3A"/>
            </a:solidFill>
            <a:prstDash val="solid"/>
          </a:ln>
        </p:spPr>
      </p:sp>
      <p:sp>
        <p:nvSpPr>
          <p:cNvPr id="4" name="cover-scope">
            <a:extLst xmlns:a="http://schemas.openxmlformats.org/drawingml/2006/main">
              <a:ext uri="{FF2B5EF4-FFF2-40B4-BE49-F238E27FC236}">
                <a16:creationId xmlns:a16="http://schemas.microsoft.com/office/drawing/2014/main" id="{BF3E2321-0E15-4441-9945-FD9E4F48A02E}"/>
              </a:ext>
            </a:extLst>
          </p:cNvPr>
          <p:cNvSpPr>
            <a:spLocks xmlns:a="http://schemas.openxmlformats.org/drawingml/2006/main" noGrp="1"/>
          </p:cNvSpPr>
          <p:nvPr/>
        </p:nvSpPr>
        <p:spPr>
          <a:xfrm xmlns:a="http://schemas.openxmlformats.org/drawingml/2006/main">
            <a:off x="819150" y="3886200"/>
            <a:ext cx="9334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725">
                <a:solidFill>
                  <a:srgbClr val="FFFFFF"/>
                </a:solidFill>
                <a:latin typeface="Malgun Gothic"/>
                <a:ea typeface="Malgun Gothic"/>
                <a:cs typeface="Malgun Gothic"/>
              </a:defRPr>
            </a:lvl1pPr>
            <a:lvl2pPr algn="l">
              <a:buNone/>
              <a:defRPr sz="1725">
                <a:solidFill>
                  <a:srgbClr val="FFFFFF"/>
                </a:solidFill>
                <a:latin typeface="Malgun Gothic"/>
                <a:ea typeface="Malgun Gothic"/>
                <a:cs typeface="Malgun Gothic"/>
              </a:defRPr>
            </a:lvl2pPr>
            <a:lvl3pPr algn="l">
              <a:buNone/>
              <a:defRPr sz="1725">
                <a:solidFill>
                  <a:srgbClr val="FFFFFF"/>
                </a:solidFill>
                <a:latin typeface="Malgun Gothic"/>
                <a:ea typeface="Malgun Gothic"/>
                <a:cs typeface="Malgun Gothic"/>
              </a:defRPr>
            </a:lvl3pPr>
            <a:lvl4pPr algn="l">
              <a:buNone/>
              <a:defRPr sz="1725">
                <a:solidFill>
                  <a:srgbClr val="FFFFFF"/>
                </a:solidFill>
                <a:latin typeface="Malgun Gothic"/>
                <a:ea typeface="Malgun Gothic"/>
                <a:cs typeface="Malgun Gothic"/>
              </a:defRPr>
            </a:lvl4pPr>
            <a:lvl5pPr algn="l">
              <a:buNone/>
              <a:defRPr sz="1725">
                <a:solidFill>
                  <a:srgbClr val="FFFFFF"/>
                </a:solidFill>
                <a:latin typeface="Malgun Gothic"/>
                <a:ea typeface="Malgun Gothic"/>
                <a:cs typeface="Malgun Gothic"/>
              </a:defRPr>
            </a:lvl5pPr>
            <a:lvl6pPr algn="l">
              <a:buNone/>
              <a:defRPr sz="1725">
                <a:solidFill>
                  <a:srgbClr val="FFFFFF"/>
                </a:solidFill>
                <a:latin typeface="Malgun Gothic"/>
                <a:ea typeface="Malgun Gothic"/>
                <a:cs typeface="Malgun Gothic"/>
              </a:defRPr>
            </a:lvl6pPr>
            <a:lvl7pPr algn="l">
              <a:buNone/>
              <a:defRPr sz="1725">
                <a:solidFill>
                  <a:srgbClr val="FFFFFF"/>
                </a:solidFill>
                <a:latin typeface="Malgun Gothic"/>
                <a:ea typeface="Malgun Gothic"/>
                <a:cs typeface="Malgun Gothic"/>
              </a:defRPr>
            </a:lvl7pPr>
            <a:lvl8pPr algn="l">
              <a:buNone/>
              <a:defRPr sz="1725">
                <a:solidFill>
                  <a:srgbClr val="FFFFFF"/>
                </a:solidFill>
                <a:latin typeface="Malgun Gothic"/>
                <a:ea typeface="Malgun Gothic"/>
                <a:cs typeface="Malgun Gothic"/>
              </a:defRPr>
            </a:lvl8pPr>
            <a:lvl9pPr algn="l">
              <a:buNone/>
              <a:defRPr sz="1725">
                <a:solidFill>
                  <a:srgbClr val="FFFFFF"/>
                </a:solidFill>
                <a:latin typeface="Malgun Gothic"/>
                <a:ea typeface="Malgun Gothic"/>
                <a:cs typeface="Malgun Gothic"/>
              </a:defRPr>
            </a:lvl9pPr>
          </a:lstStyle>
          <a:p xmlns:a="http://schemas.openxmlformats.org/drawingml/2006/main">
            <a:pPr algn="l">
              <a:buNone/>
              <a:defRPr sz="1725">
                <a:solidFill>
                  <a:srgbClr val="FFFFFF"/>
                </a:solidFill>
                <a:latin typeface="Malgun Gothic"/>
                <a:ea typeface="Malgun Gothic"/>
                <a:cs typeface="Malgun Gothic"/>
              </a:defRPr>
            </a:pPr>
            <a:r>
              <a:rPr sz="1725">
                <a:solidFill>
                  <a:srgbClr val="FFFFFF"/>
                </a:solidFill>
                <a:latin typeface="Malgun Gothic"/>
                <a:ea typeface="Malgun Gothic"/>
                <a:cs typeface="Malgun Gothic"/>
              </a:rPr>
              <a:t>4개 지표  ·  264개 지역 코드  ·  2005–2020</a:t>
            </a:r>
          </a:p>
        </p:txBody>
      </p:sp>
      <p:sp>
        <p:nvSpPr>
          <p:cNvPr id="5" name="cover-author">
            <a:extLst xmlns:a="http://schemas.openxmlformats.org/drawingml/2006/main">
              <a:ext uri="{FF2B5EF4-FFF2-40B4-BE49-F238E27FC236}">
                <a16:creationId xmlns:a16="http://schemas.microsoft.com/office/drawing/2014/main" id="{BEE9F821-3386-4FF1-B75E-8B96FFA9A374}"/>
              </a:ext>
            </a:extLst>
          </p:cNvPr>
          <p:cNvSpPr>
            <a:spLocks xmlns:a="http://schemas.openxmlformats.org/drawingml/2006/main" noGrp="1"/>
          </p:cNvSpPr>
          <p:nvPr/>
        </p:nvSpPr>
        <p:spPr>
          <a:xfrm xmlns:a="http://schemas.openxmlformats.org/drawingml/2006/main">
            <a:off x="819150" y="5619750"/>
            <a:ext cx="619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500">
                <a:solidFill>
                  <a:srgbClr val="D9E8E9"/>
                </a:solidFill>
                <a:latin typeface="Malgun Gothic"/>
                <a:ea typeface="Malgun Gothic"/>
                <a:cs typeface="Malgun Gothic"/>
              </a:defRPr>
            </a:lvl1pPr>
            <a:lvl2pPr algn="l">
              <a:buNone/>
              <a:defRPr sz="1500">
                <a:solidFill>
                  <a:srgbClr val="D9E8E9"/>
                </a:solidFill>
                <a:latin typeface="Malgun Gothic"/>
                <a:ea typeface="Malgun Gothic"/>
                <a:cs typeface="Malgun Gothic"/>
              </a:defRPr>
            </a:lvl2pPr>
            <a:lvl3pPr algn="l">
              <a:buNone/>
              <a:defRPr sz="1500">
                <a:solidFill>
                  <a:srgbClr val="D9E8E9"/>
                </a:solidFill>
                <a:latin typeface="Malgun Gothic"/>
                <a:ea typeface="Malgun Gothic"/>
                <a:cs typeface="Malgun Gothic"/>
              </a:defRPr>
            </a:lvl3pPr>
            <a:lvl4pPr algn="l">
              <a:buNone/>
              <a:defRPr sz="1500">
                <a:solidFill>
                  <a:srgbClr val="D9E8E9"/>
                </a:solidFill>
                <a:latin typeface="Malgun Gothic"/>
                <a:ea typeface="Malgun Gothic"/>
                <a:cs typeface="Malgun Gothic"/>
              </a:defRPr>
            </a:lvl4pPr>
            <a:lvl5pPr algn="l">
              <a:buNone/>
              <a:defRPr sz="1500">
                <a:solidFill>
                  <a:srgbClr val="D9E8E9"/>
                </a:solidFill>
                <a:latin typeface="Malgun Gothic"/>
                <a:ea typeface="Malgun Gothic"/>
                <a:cs typeface="Malgun Gothic"/>
              </a:defRPr>
            </a:lvl5pPr>
            <a:lvl6pPr algn="l">
              <a:buNone/>
              <a:defRPr sz="1500">
                <a:solidFill>
                  <a:srgbClr val="D9E8E9"/>
                </a:solidFill>
                <a:latin typeface="Malgun Gothic"/>
                <a:ea typeface="Malgun Gothic"/>
                <a:cs typeface="Malgun Gothic"/>
              </a:defRPr>
            </a:lvl6pPr>
            <a:lvl7pPr algn="l">
              <a:buNone/>
              <a:defRPr sz="1500">
                <a:solidFill>
                  <a:srgbClr val="D9E8E9"/>
                </a:solidFill>
                <a:latin typeface="Malgun Gothic"/>
                <a:ea typeface="Malgun Gothic"/>
                <a:cs typeface="Malgun Gothic"/>
              </a:defRPr>
            </a:lvl7pPr>
            <a:lvl8pPr algn="l">
              <a:buNone/>
              <a:defRPr sz="1500">
                <a:solidFill>
                  <a:srgbClr val="D9E8E9"/>
                </a:solidFill>
                <a:latin typeface="Malgun Gothic"/>
                <a:ea typeface="Malgun Gothic"/>
                <a:cs typeface="Malgun Gothic"/>
              </a:defRPr>
            </a:lvl8pPr>
            <a:lvl9pPr algn="l">
              <a:buNone/>
              <a:defRPr sz="1500">
                <a:solidFill>
                  <a:srgbClr val="D9E8E9"/>
                </a:solidFill>
                <a:latin typeface="Malgun Gothic"/>
                <a:ea typeface="Malgun Gothic"/>
                <a:cs typeface="Malgun Gothic"/>
              </a:defRPr>
            </a:lvl9pPr>
          </a:lstStyle>
          <a:p xmlns:a="http://schemas.openxmlformats.org/drawingml/2006/main">
            <a:pPr algn="l">
              <a:buNone/>
              <a:defRPr sz="1500">
                <a:solidFill>
                  <a:srgbClr val="D9E8E9"/>
                </a:solidFill>
                <a:latin typeface="Malgun Gothic"/>
                <a:ea typeface="Malgun Gothic"/>
                <a:cs typeface="Malgun Gothic"/>
              </a:defRPr>
            </a:pPr>
            <a:r>
              <a:rPr sz="1500">
                <a:solidFill>
                  <a:srgbClr val="D9E8E9"/>
                </a:solidFill>
                <a:latin typeface="Malgun Gothic"/>
                <a:ea typeface="Malgun Gothic"/>
                <a:cs typeface="Malgun Gothic"/>
              </a:rPr>
              <a:t>작성자: [이름 입력]</a:t>
            </a:r>
          </a:p>
        </p:txBody>
      </p:sp>
    </p:spTree>
    <p:extLst>
      <p:ext uri="{BB962C8B-B14F-4D97-AF65-F5344CB8AC3E}">
        <p14:creationId xmlns:p14="http://schemas.microsoft.com/office/powerpoint/2010/main" val="1371857890"/>
      </p:ext>
    </p:extLst>
  </p:cSld>
</p:sld>
</file>

<file path=ppt/slides/slide2.xml><?xml version="1.0" encoding="utf-8"?>
<p:sld xmlns:p="http://schemas.openxmlformats.org/presentationml/2006/main">
  <p:cSld>
    <p:bg>
      <p:bgPr>
        <a:solidFill xmlns:a="http://schemas.openxmlformats.org/drawingml/2006/main">
          <a:srgbClr val="F7F8F6"/>
        </a:solidFill>
      </p:bgPr>
    </p:bg>
    <p:spTree>
      <p:nvGrpSpPr>
        <p:cNvPr id="1" name=""/>
        <p:cNvGrpSpPr/>
        <p:nvPr/>
      </p:nvGrpSpPr>
      <p:grpSpPr>
        <a:xfrm xmlns:a="http://schemas.openxmlformats.org/drawingml/2006/main"/>
      </p:grpSpPr>
      <p:sp>
        <p:nvSpPr>
          <p:cNvPr id="11" name="question-label">
            <a:extLst xmlns:a="http://schemas.openxmlformats.org/drawingml/2006/main">
              <a:ext uri="{FF2B5EF4-FFF2-40B4-BE49-F238E27FC236}">
                <a16:creationId xmlns:a16="http://schemas.microsoft.com/office/drawing/2014/main" id="{772C66A5-89B2-4D7D-A154-6CA6B2516A3C}"/>
              </a:ext>
            </a:extLst>
          </p:cNvPr>
          <p:cNvSpPr>
            <a:spLocks xmlns:a="http://schemas.openxmlformats.org/drawingml/2006/main" noGrp="1"/>
          </p:cNvSpPr>
          <p:nvPr/>
        </p:nvSpPr>
        <p:spPr>
          <a:xfrm xmlns:a="http://schemas.openxmlformats.org/drawingml/2006/main">
            <a:off x="609600" y="323850"/>
            <a:ext cx="4953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275" b="1">
                <a:solidFill>
                  <a:srgbClr val="087F8C"/>
                </a:solidFill>
                <a:latin typeface="Malgun Gothic"/>
                <a:ea typeface="Malgun Gothic"/>
                <a:cs typeface="Malgun Gothic"/>
              </a:defRPr>
            </a:lvl1pPr>
            <a:lvl2pPr algn="l">
              <a:buNone/>
              <a:defRPr sz="1275" b="1">
                <a:solidFill>
                  <a:srgbClr val="087F8C"/>
                </a:solidFill>
                <a:latin typeface="Malgun Gothic"/>
                <a:ea typeface="Malgun Gothic"/>
                <a:cs typeface="Malgun Gothic"/>
              </a:defRPr>
            </a:lvl2pPr>
            <a:lvl3pPr algn="l">
              <a:buNone/>
              <a:defRPr sz="1275" b="1">
                <a:solidFill>
                  <a:srgbClr val="087F8C"/>
                </a:solidFill>
                <a:latin typeface="Malgun Gothic"/>
                <a:ea typeface="Malgun Gothic"/>
                <a:cs typeface="Malgun Gothic"/>
              </a:defRPr>
            </a:lvl3pPr>
            <a:lvl4pPr algn="l">
              <a:buNone/>
              <a:defRPr sz="1275" b="1">
                <a:solidFill>
                  <a:srgbClr val="087F8C"/>
                </a:solidFill>
                <a:latin typeface="Malgun Gothic"/>
                <a:ea typeface="Malgun Gothic"/>
                <a:cs typeface="Malgun Gothic"/>
              </a:defRPr>
            </a:lvl4pPr>
            <a:lvl5pPr algn="l">
              <a:buNone/>
              <a:defRPr sz="1275" b="1">
                <a:solidFill>
                  <a:srgbClr val="087F8C"/>
                </a:solidFill>
                <a:latin typeface="Malgun Gothic"/>
                <a:ea typeface="Malgun Gothic"/>
                <a:cs typeface="Malgun Gothic"/>
              </a:defRPr>
            </a:lvl5pPr>
            <a:lvl6pPr algn="l">
              <a:buNone/>
              <a:defRPr sz="1275" b="1">
                <a:solidFill>
                  <a:srgbClr val="087F8C"/>
                </a:solidFill>
                <a:latin typeface="Malgun Gothic"/>
                <a:ea typeface="Malgun Gothic"/>
                <a:cs typeface="Malgun Gothic"/>
              </a:defRPr>
            </a:lvl6pPr>
            <a:lvl7pPr algn="l">
              <a:buNone/>
              <a:defRPr sz="1275" b="1">
                <a:solidFill>
                  <a:srgbClr val="087F8C"/>
                </a:solidFill>
                <a:latin typeface="Malgun Gothic"/>
                <a:ea typeface="Malgun Gothic"/>
                <a:cs typeface="Malgun Gothic"/>
              </a:defRPr>
            </a:lvl7pPr>
            <a:lvl8pPr algn="l">
              <a:buNone/>
              <a:defRPr sz="1275" b="1">
                <a:solidFill>
                  <a:srgbClr val="087F8C"/>
                </a:solidFill>
                <a:latin typeface="Malgun Gothic"/>
                <a:ea typeface="Malgun Gothic"/>
                <a:cs typeface="Malgun Gothic"/>
              </a:defRPr>
            </a:lvl8pPr>
            <a:lvl9pPr algn="l">
              <a:buNone/>
              <a:defRPr sz="1275" b="1">
                <a:solidFill>
                  <a:srgbClr val="087F8C"/>
                </a:solidFill>
                <a:latin typeface="Malgun Gothic"/>
                <a:ea typeface="Malgun Gothic"/>
                <a:cs typeface="Malgun Gothic"/>
              </a:defRPr>
            </a:lvl9pPr>
          </a:lstStyle>
          <a:p xmlns:a="http://schemas.openxmlformats.org/drawingml/2006/main">
            <a:pPr algn="l">
              <a:buNone/>
              <a:defRPr sz="1275" b="1">
                <a:solidFill>
                  <a:srgbClr val="087F8C"/>
                </a:solidFill>
                <a:latin typeface="Malgun Gothic"/>
                <a:ea typeface="Malgun Gothic"/>
                <a:cs typeface="Malgun Gothic"/>
              </a:defRPr>
            </a:pPr>
            <a:r>
              <a:rPr sz="1275" b="1">
                <a:solidFill>
                  <a:srgbClr val="087F8C"/>
                </a:solidFill>
                <a:latin typeface="Malgun Gothic"/>
                <a:ea typeface="Malgun Gothic"/>
                <a:cs typeface="Malgun Gothic"/>
              </a:rPr>
              <a:t>질문 1  ·  연도별 추세</a:t>
            </a:r>
          </a:p>
        </p:txBody>
      </p:sp>
      <p:sp>
        <p:nvSpPr>
          <p:cNvPr id="2" name="question-title">
            <a:extLst xmlns:a="http://schemas.openxmlformats.org/drawingml/2006/main">
              <a:ext uri="{FF2B5EF4-FFF2-40B4-BE49-F238E27FC236}">
                <a16:creationId xmlns:a16="http://schemas.microsoft.com/office/drawing/2014/main" id="{AADE4FDA-F5D7-4561-AC6C-F4BF74E522B0}"/>
              </a:ext>
            </a:extLst>
          </p:cNvPr>
          <p:cNvSpPr>
            <a:spLocks xmlns:a="http://schemas.openxmlformats.org/drawingml/2006/main" noGrp="1"/>
          </p:cNvSpPr>
          <p:nvPr/>
        </p:nvSpPr>
        <p:spPr>
          <a:xfrm xmlns:a="http://schemas.openxmlformats.org/drawingml/2006/main">
            <a:off x="609600" y="666750"/>
            <a:ext cx="10953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3225" b="1">
                <a:solidFill>
                  <a:srgbClr val="12344A"/>
                </a:solidFill>
                <a:latin typeface="Malgun Gothic"/>
                <a:ea typeface="Malgun Gothic"/>
                <a:cs typeface="Malgun Gothic"/>
              </a:defRPr>
            </a:lvl1pPr>
            <a:lvl2pPr algn="l">
              <a:buNone/>
              <a:defRPr sz="3225" b="1">
                <a:solidFill>
                  <a:srgbClr val="12344A"/>
                </a:solidFill>
                <a:latin typeface="Malgun Gothic"/>
                <a:ea typeface="Malgun Gothic"/>
                <a:cs typeface="Malgun Gothic"/>
              </a:defRPr>
            </a:lvl2pPr>
            <a:lvl3pPr algn="l">
              <a:buNone/>
              <a:defRPr sz="3225" b="1">
                <a:solidFill>
                  <a:srgbClr val="12344A"/>
                </a:solidFill>
                <a:latin typeface="Malgun Gothic"/>
                <a:ea typeface="Malgun Gothic"/>
                <a:cs typeface="Malgun Gothic"/>
              </a:defRPr>
            </a:lvl3pPr>
            <a:lvl4pPr algn="l">
              <a:buNone/>
              <a:defRPr sz="3225" b="1">
                <a:solidFill>
                  <a:srgbClr val="12344A"/>
                </a:solidFill>
                <a:latin typeface="Malgun Gothic"/>
                <a:ea typeface="Malgun Gothic"/>
                <a:cs typeface="Malgun Gothic"/>
              </a:defRPr>
            </a:lvl4pPr>
            <a:lvl5pPr algn="l">
              <a:buNone/>
              <a:defRPr sz="3225" b="1">
                <a:solidFill>
                  <a:srgbClr val="12344A"/>
                </a:solidFill>
                <a:latin typeface="Malgun Gothic"/>
                <a:ea typeface="Malgun Gothic"/>
                <a:cs typeface="Malgun Gothic"/>
              </a:defRPr>
            </a:lvl5pPr>
            <a:lvl6pPr algn="l">
              <a:buNone/>
              <a:defRPr sz="3225" b="1">
                <a:solidFill>
                  <a:srgbClr val="12344A"/>
                </a:solidFill>
                <a:latin typeface="Malgun Gothic"/>
                <a:ea typeface="Malgun Gothic"/>
                <a:cs typeface="Malgun Gothic"/>
              </a:defRPr>
            </a:lvl6pPr>
            <a:lvl7pPr algn="l">
              <a:buNone/>
              <a:defRPr sz="3225" b="1">
                <a:solidFill>
                  <a:srgbClr val="12344A"/>
                </a:solidFill>
                <a:latin typeface="Malgun Gothic"/>
                <a:ea typeface="Malgun Gothic"/>
                <a:cs typeface="Malgun Gothic"/>
              </a:defRPr>
            </a:lvl7pPr>
            <a:lvl8pPr algn="l">
              <a:buNone/>
              <a:defRPr sz="3225" b="1">
                <a:solidFill>
                  <a:srgbClr val="12344A"/>
                </a:solidFill>
                <a:latin typeface="Malgun Gothic"/>
                <a:ea typeface="Malgun Gothic"/>
                <a:cs typeface="Malgun Gothic"/>
              </a:defRPr>
            </a:lvl8pPr>
            <a:lvl9pPr algn="l">
              <a:buNone/>
              <a:defRPr sz="3225" b="1">
                <a:solidFill>
                  <a:srgbClr val="12344A"/>
                </a:solidFill>
                <a:latin typeface="Malgun Gothic"/>
                <a:ea typeface="Malgun Gothic"/>
                <a:cs typeface="Malgun Gothic"/>
              </a:defRPr>
            </a:lvl9pPr>
          </a:lstStyle>
          <a:p xmlns:a="http://schemas.openxmlformats.org/drawingml/2006/main">
            <a:pPr algn="l">
              <a:buNone/>
              <a:defRPr sz="3225" b="1">
                <a:solidFill>
                  <a:srgbClr val="12344A"/>
                </a:solidFill>
                <a:latin typeface="Malgun Gothic"/>
                <a:ea typeface="Malgun Gothic"/>
                <a:cs typeface="Malgun Gothic"/>
              </a:defRPr>
            </a:pPr>
            <a:r>
              <a:rPr sz="3225" b="1">
                <a:solidFill>
                  <a:srgbClr val="12344A"/>
                </a:solidFill>
                <a:latin typeface="Malgun Gothic"/>
                <a:ea typeface="Malgun Gothic"/>
                <a:cs typeface="Malgun Gothic"/>
              </a:rPr>
              <a:t>항공사 운항 평균은 어떻게 변했나?</a:t>
            </a:r>
          </a:p>
        </p:txBody>
      </p:sp>
      <p:sp>
        <p:nvSpPr>
          <p:cNvPr id="3" name="section-divider">
            <a:extLst xmlns:a="http://schemas.openxmlformats.org/drawingml/2006/main">
              <a:ext uri="{FF2B5EF4-FFF2-40B4-BE49-F238E27FC236}">
                <a16:creationId xmlns:a16="http://schemas.microsoft.com/office/drawing/2014/main" id="{ABFB2FE1-5464-486F-8FC1-1F1810F0B30A}"/>
              </a:ext>
            </a:extLst>
          </p:cNvPr>
          <p:cNvSpPr>
            <a:spLocks xmlns:a="http://schemas.openxmlformats.org/drawingml/2006/main" noGrp="1"/>
          </p:cNvSpPr>
          <p:nvPr/>
        </p:nvSpPr>
        <p:spPr>
          <a:xfrm xmlns:a="http://schemas.openxmlformats.org/drawingml/2006/main">
            <a:off x="609600" y="1333500"/>
            <a:ext cx="666750" cy="38100"/>
          </a:xfrm>
          <a:prstGeom xmlns:a="http://schemas.openxmlformats.org/drawingml/2006/main" prst="rect">
            <a:avLst/>
          </a:prstGeom>
          <a:solidFill xmlns:a="http://schemas.openxmlformats.org/drawingml/2006/main">
            <a:srgbClr val="E8AA3A"/>
          </a:solidFill>
          <a:ln xmlns:a="http://schemas.openxmlformats.org/drawingml/2006/main" w="0">
            <a:solidFill>
              <a:srgbClr val="E8AA3A"/>
            </a:solidFill>
            <a:prstDash val="solid"/>
          </a:ln>
        </p:spPr>
      </p:sp>
      <p:graphicFrame>
        <p:nvGraphicFramePr>
          <p:cNvPr id="16" name="Chart"/>
          <p:cNvGraphicFramePr/>
          <p:nvPr/>
        </p:nvGraphicFramePr>
        <p:xfrm>
          <a:off xmlns:a="http://schemas.openxmlformats.org/drawingml/2006/main" x="514350" y="1581150"/>
          <a:ext xmlns:a="http://schemas.openxmlformats.org/drawingml/2006/main" cx="7334250" cy="4267200"/>
        </p:xfrm>
        <a:graphic xmlns:a="http://schemas.openxmlformats.org/drawingml/2006/main">
          <a:graphicData uri="http://schemas.openxmlformats.org/drawingml/2006/chart">
            <c:chart xmlns:r="http://schemas.openxmlformats.org/officeDocument/2006/relationships" xmlns:c="http://schemas.openxmlformats.org/drawingml/2006/chart" r:id="Rb80fdaffdf09457d"/>
          </a:graphicData>
        </a:graphic>
      </p:graphicFrame>
      <p:sp>
        <p:nvSpPr>
          <p:cNvPr id="5" name="result-label">
            <a:extLst xmlns:a="http://schemas.openxmlformats.org/drawingml/2006/main">
              <a:ext uri="{FF2B5EF4-FFF2-40B4-BE49-F238E27FC236}">
                <a16:creationId xmlns:a16="http://schemas.microsoft.com/office/drawing/2014/main" id="{6132A10A-45DE-46C9-82B0-8CC872126CF4}"/>
              </a:ext>
            </a:extLst>
          </p:cNvPr>
          <p:cNvSpPr>
            <a:spLocks xmlns:a="http://schemas.openxmlformats.org/drawingml/2006/main" noGrp="1"/>
          </p:cNvSpPr>
          <p:nvPr/>
        </p:nvSpPr>
        <p:spPr>
          <a:xfrm xmlns:a="http://schemas.openxmlformats.org/drawingml/2006/main">
            <a:off x="8286750" y="1676400"/>
            <a:ext cx="3238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350" b="1">
                <a:solidFill>
                  <a:srgbClr val="087F8C"/>
                </a:solidFill>
                <a:latin typeface="Malgun Gothic"/>
                <a:ea typeface="Malgun Gothic"/>
                <a:cs typeface="Malgun Gothic"/>
              </a:defRPr>
            </a:lvl1pPr>
            <a:lvl2pPr algn="l">
              <a:buNone/>
              <a:defRPr sz="1350" b="1">
                <a:solidFill>
                  <a:srgbClr val="087F8C"/>
                </a:solidFill>
                <a:latin typeface="Malgun Gothic"/>
                <a:ea typeface="Malgun Gothic"/>
                <a:cs typeface="Malgun Gothic"/>
              </a:defRPr>
            </a:lvl2pPr>
            <a:lvl3pPr algn="l">
              <a:buNone/>
              <a:defRPr sz="1350" b="1">
                <a:solidFill>
                  <a:srgbClr val="087F8C"/>
                </a:solidFill>
                <a:latin typeface="Malgun Gothic"/>
                <a:ea typeface="Malgun Gothic"/>
                <a:cs typeface="Malgun Gothic"/>
              </a:defRPr>
            </a:lvl3pPr>
            <a:lvl4pPr algn="l">
              <a:buNone/>
              <a:defRPr sz="1350" b="1">
                <a:solidFill>
                  <a:srgbClr val="087F8C"/>
                </a:solidFill>
                <a:latin typeface="Malgun Gothic"/>
                <a:ea typeface="Malgun Gothic"/>
                <a:cs typeface="Malgun Gothic"/>
              </a:defRPr>
            </a:lvl4pPr>
            <a:lvl5pPr algn="l">
              <a:buNone/>
              <a:defRPr sz="1350" b="1">
                <a:solidFill>
                  <a:srgbClr val="087F8C"/>
                </a:solidFill>
                <a:latin typeface="Malgun Gothic"/>
                <a:ea typeface="Malgun Gothic"/>
                <a:cs typeface="Malgun Gothic"/>
              </a:defRPr>
            </a:lvl5pPr>
            <a:lvl6pPr algn="l">
              <a:buNone/>
              <a:defRPr sz="1350" b="1">
                <a:solidFill>
                  <a:srgbClr val="087F8C"/>
                </a:solidFill>
                <a:latin typeface="Malgun Gothic"/>
                <a:ea typeface="Malgun Gothic"/>
                <a:cs typeface="Malgun Gothic"/>
              </a:defRPr>
            </a:lvl6pPr>
            <a:lvl7pPr algn="l">
              <a:buNone/>
              <a:defRPr sz="1350" b="1">
                <a:solidFill>
                  <a:srgbClr val="087F8C"/>
                </a:solidFill>
                <a:latin typeface="Malgun Gothic"/>
                <a:ea typeface="Malgun Gothic"/>
                <a:cs typeface="Malgun Gothic"/>
              </a:defRPr>
            </a:lvl7pPr>
            <a:lvl8pPr algn="l">
              <a:buNone/>
              <a:defRPr sz="1350" b="1">
                <a:solidFill>
                  <a:srgbClr val="087F8C"/>
                </a:solidFill>
                <a:latin typeface="Malgun Gothic"/>
                <a:ea typeface="Malgun Gothic"/>
                <a:cs typeface="Malgun Gothic"/>
              </a:defRPr>
            </a:lvl8pPr>
            <a:lvl9pPr algn="l">
              <a:buNone/>
              <a:defRPr sz="1350" b="1">
                <a:solidFill>
                  <a:srgbClr val="087F8C"/>
                </a:solidFill>
                <a:latin typeface="Malgun Gothic"/>
                <a:ea typeface="Malgun Gothic"/>
                <a:cs typeface="Malgun Gothic"/>
              </a:defRPr>
            </a:lvl9pPr>
          </a:lstStyle>
          <a:p xmlns:a="http://schemas.openxmlformats.org/drawingml/2006/main">
            <a:pPr algn="l">
              <a:buNone/>
              <a:defRPr sz="1350" b="1">
                <a:solidFill>
                  <a:srgbClr val="087F8C"/>
                </a:solidFill>
                <a:latin typeface="Malgun Gothic"/>
                <a:ea typeface="Malgun Gothic"/>
                <a:cs typeface="Malgun Gothic"/>
              </a:defRPr>
            </a:pPr>
            <a:r>
              <a:rPr sz="1350" b="1">
                <a:solidFill>
                  <a:srgbClr val="087F8C"/>
                </a:solidFill>
                <a:latin typeface="Malgun Gothic"/>
                <a:ea typeface="Malgun Gothic"/>
                <a:cs typeface="Malgun Gothic"/>
              </a:rPr>
              <a:t>2005 → 2019</a:t>
            </a:r>
          </a:p>
        </p:txBody>
      </p:sp>
      <p:sp>
        <p:nvSpPr>
          <p:cNvPr id="6" name="q1-stat">
            <a:extLst xmlns:a="http://schemas.openxmlformats.org/drawingml/2006/main">
              <a:ext uri="{FF2B5EF4-FFF2-40B4-BE49-F238E27FC236}">
                <a16:creationId xmlns:a16="http://schemas.microsoft.com/office/drawing/2014/main" id="{5BB995F6-B652-47A0-A644-9852A40825A3}"/>
              </a:ext>
            </a:extLst>
          </p:cNvPr>
          <p:cNvSpPr>
            <a:spLocks xmlns:a="http://schemas.openxmlformats.org/drawingml/2006/main" noGrp="1"/>
          </p:cNvSpPr>
          <p:nvPr/>
        </p:nvSpPr>
        <p:spPr>
          <a:xfrm xmlns:a="http://schemas.openxmlformats.org/drawingml/2006/main">
            <a:off x="8267700" y="1981200"/>
            <a:ext cx="31432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3900" b="1">
                <a:solidFill>
                  <a:srgbClr val="12344A"/>
                </a:solidFill>
                <a:latin typeface="Malgun Gothic"/>
                <a:ea typeface="Malgun Gothic"/>
                <a:cs typeface="Malgun Gothic"/>
              </a:defRPr>
            </a:lvl1pPr>
            <a:lvl2pPr algn="l">
              <a:buNone/>
              <a:defRPr sz="3900" b="1">
                <a:solidFill>
                  <a:srgbClr val="12344A"/>
                </a:solidFill>
                <a:latin typeface="Malgun Gothic"/>
                <a:ea typeface="Malgun Gothic"/>
                <a:cs typeface="Malgun Gothic"/>
              </a:defRPr>
            </a:lvl2pPr>
            <a:lvl3pPr algn="l">
              <a:buNone/>
              <a:defRPr sz="3900" b="1">
                <a:solidFill>
                  <a:srgbClr val="12344A"/>
                </a:solidFill>
                <a:latin typeface="Malgun Gothic"/>
                <a:ea typeface="Malgun Gothic"/>
                <a:cs typeface="Malgun Gothic"/>
              </a:defRPr>
            </a:lvl3pPr>
            <a:lvl4pPr algn="l">
              <a:buNone/>
              <a:defRPr sz="3900" b="1">
                <a:solidFill>
                  <a:srgbClr val="12344A"/>
                </a:solidFill>
                <a:latin typeface="Malgun Gothic"/>
                <a:ea typeface="Malgun Gothic"/>
                <a:cs typeface="Malgun Gothic"/>
              </a:defRPr>
            </a:lvl4pPr>
            <a:lvl5pPr algn="l">
              <a:buNone/>
              <a:defRPr sz="3900" b="1">
                <a:solidFill>
                  <a:srgbClr val="12344A"/>
                </a:solidFill>
                <a:latin typeface="Malgun Gothic"/>
                <a:ea typeface="Malgun Gothic"/>
                <a:cs typeface="Malgun Gothic"/>
              </a:defRPr>
            </a:lvl5pPr>
            <a:lvl6pPr algn="l">
              <a:buNone/>
              <a:defRPr sz="3900" b="1">
                <a:solidFill>
                  <a:srgbClr val="12344A"/>
                </a:solidFill>
                <a:latin typeface="Malgun Gothic"/>
                <a:ea typeface="Malgun Gothic"/>
                <a:cs typeface="Malgun Gothic"/>
              </a:defRPr>
            </a:lvl6pPr>
            <a:lvl7pPr algn="l">
              <a:buNone/>
              <a:defRPr sz="3900" b="1">
                <a:solidFill>
                  <a:srgbClr val="12344A"/>
                </a:solidFill>
                <a:latin typeface="Malgun Gothic"/>
                <a:ea typeface="Malgun Gothic"/>
                <a:cs typeface="Malgun Gothic"/>
              </a:defRPr>
            </a:lvl7pPr>
            <a:lvl8pPr algn="l">
              <a:buNone/>
              <a:defRPr sz="3900" b="1">
                <a:solidFill>
                  <a:srgbClr val="12344A"/>
                </a:solidFill>
                <a:latin typeface="Malgun Gothic"/>
                <a:ea typeface="Malgun Gothic"/>
                <a:cs typeface="Malgun Gothic"/>
              </a:defRPr>
            </a:lvl8pPr>
            <a:lvl9pPr algn="l">
              <a:buNone/>
              <a:defRPr sz="3900" b="1">
                <a:solidFill>
                  <a:srgbClr val="12344A"/>
                </a:solidFill>
                <a:latin typeface="Malgun Gothic"/>
                <a:ea typeface="Malgun Gothic"/>
                <a:cs typeface="Malgun Gothic"/>
              </a:defRPr>
            </a:lvl9pPr>
          </a:lstStyle>
          <a:p xmlns:a="http://schemas.openxmlformats.org/drawingml/2006/main">
            <a:pPr algn="l">
              <a:buNone/>
              <a:defRPr sz="3900" b="1">
                <a:solidFill>
                  <a:srgbClr val="12344A"/>
                </a:solidFill>
                <a:latin typeface="Malgun Gothic"/>
                <a:ea typeface="Malgun Gothic"/>
                <a:cs typeface="Malgun Gothic"/>
              </a:defRPr>
            </a:pPr>
            <a:r>
              <a:rPr sz="3900" b="1">
                <a:solidFill>
                  <a:srgbClr val="12344A"/>
                </a:solidFill>
                <a:latin typeface="Malgun Gothic"/>
                <a:ea typeface="Malgun Gothic"/>
                <a:cs typeface="Malgun Gothic"/>
              </a:rPr>
              <a:t>+54.1%</a:t>
            </a:r>
          </a:p>
        </p:txBody>
      </p:sp>
      <p:sp>
        <p:nvSpPr>
          <p:cNvPr id="7" name="q1-result">
            <a:extLst xmlns:a="http://schemas.openxmlformats.org/drawingml/2006/main">
              <a:ext uri="{FF2B5EF4-FFF2-40B4-BE49-F238E27FC236}">
                <a16:creationId xmlns:a16="http://schemas.microsoft.com/office/drawing/2014/main" id="{FAA424E1-39FF-4AC5-8BC4-D7C8C990E43F}"/>
              </a:ext>
            </a:extLst>
          </p:cNvPr>
          <p:cNvSpPr>
            <a:spLocks xmlns:a="http://schemas.openxmlformats.org/drawingml/2006/main" noGrp="1"/>
          </p:cNvSpPr>
          <p:nvPr/>
        </p:nvSpPr>
        <p:spPr>
          <a:xfrm xmlns:a="http://schemas.openxmlformats.org/drawingml/2006/main">
            <a:off x="8286750" y="2819400"/>
            <a:ext cx="310515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575" b="1">
                <a:solidFill>
                  <a:srgbClr val="193647"/>
                </a:solidFill>
                <a:latin typeface="Malgun Gothic"/>
                <a:ea typeface="Malgun Gothic"/>
                <a:cs typeface="Malgun Gothic"/>
              </a:defRPr>
            </a:lvl1pPr>
            <a:lvl2pPr algn="l">
              <a:buNone/>
              <a:defRPr sz="1575" b="1">
                <a:solidFill>
                  <a:srgbClr val="193647"/>
                </a:solidFill>
                <a:latin typeface="Malgun Gothic"/>
                <a:ea typeface="Malgun Gothic"/>
                <a:cs typeface="Malgun Gothic"/>
              </a:defRPr>
            </a:lvl2pPr>
            <a:lvl3pPr algn="l">
              <a:buNone/>
              <a:defRPr sz="1575" b="1">
                <a:solidFill>
                  <a:srgbClr val="193647"/>
                </a:solidFill>
                <a:latin typeface="Malgun Gothic"/>
                <a:ea typeface="Malgun Gothic"/>
                <a:cs typeface="Malgun Gothic"/>
              </a:defRPr>
            </a:lvl3pPr>
            <a:lvl4pPr algn="l">
              <a:buNone/>
              <a:defRPr sz="1575" b="1">
                <a:solidFill>
                  <a:srgbClr val="193647"/>
                </a:solidFill>
                <a:latin typeface="Malgun Gothic"/>
                <a:ea typeface="Malgun Gothic"/>
                <a:cs typeface="Malgun Gothic"/>
              </a:defRPr>
            </a:lvl4pPr>
            <a:lvl5pPr algn="l">
              <a:buNone/>
              <a:defRPr sz="1575" b="1">
                <a:solidFill>
                  <a:srgbClr val="193647"/>
                </a:solidFill>
                <a:latin typeface="Malgun Gothic"/>
                <a:ea typeface="Malgun Gothic"/>
                <a:cs typeface="Malgun Gothic"/>
              </a:defRPr>
            </a:lvl5pPr>
            <a:lvl6pPr algn="l">
              <a:buNone/>
              <a:defRPr sz="1575" b="1">
                <a:solidFill>
                  <a:srgbClr val="193647"/>
                </a:solidFill>
                <a:latin typeface="Malgun Gothic"/>
                <a:ea typeface="Malgun Gothic"/>
                <a:cs typeface="Malgun Gothic"/>
              </a:defRPr>
            </a:lvl6pPr>
            <a:lvl7pPr algn="l">
              <a:buNone/>
              <a:defRPr sz="1575" b="1">
                <a:solidFill>
                  <a:srgbClr val="193647"/>
                </a:solidFill>
                <a:latin typeface="Malgun Gothic"/>
                <a:ea typeface="Malgun Gothic"/>
                <a:cs typeface="Malgun Gothic"/>
              </a:defRPr>
            </a:lvl7pPr>
            <a:lvl8pPr algn="l">
              <a:buNone/>
              <a:defRPr sz="1575" b="1">
                <a:solidFill>
                  <a:srgbClr val="193647"/>
                </a:solidFill>
                <a:latin typeface="Malgun Gothic"/>
                <a:ea typeface="Malgun Gothic"/>
                <a:cs typeface="Malgun Gothic"/>
              </a:defRPr>
            </a:lvl8pPr>
            <a:lvl9pPr algn="l">
              <a:buNone/>
              <a:defRPr sz="1575" b="1">
                <a:solidFill>
                  <a:srgbClr val="193647"/>
                </a:solidFill>
                <a:latin typeface="Malgun Gothic"/>
                <a:ea typeface="Malgun Gothic"/>
                <a:cs typeface="Malgun Gothic"/>
              </a:defRPr>
            </a:lvl9pPr>
          </a:lstStyle>
          <a:p xmlns:a="http://schemas.openxmlformats.org/drawingml/2006/main">
            <a:pPr algn="l">
              <a:buNone/>
              <a:defRPr sz="1575" b="1">
                <a:solidFill>
                  <a:srgbClr val="193647"/>
                </a:solidFill>
                <a:latin typeface="Malgun Gothic"/>
                <a:ea typeface="Malgun Gothic"/>
                <a:cs typeface="Malgun Gothic"/>
              </a:defRPr>
            </a:pPr>
            <a:r>
              <a:rPr sz="1575" b="1">
                <a:solidFill>
                  <a:srgbClr val="193647"/>
                </a:solidFill>
                <a:latin typeface="Malgun Gothic"/>
                <a:ea typeface="Malgun Gothic"/>
                <a:cs typeface="Malgun Gothic"/>
              </a:rPr>
              <a:t>보고된 지역 평균이 1.02백만 회에서 1.58백만 회로 증가했습니다.</a:t>
            </a:r>
          </a:p>
        </p:txBody>
      </p:sp>
      <p:sp>
        <p:nvSpPr>
          <p:cNvPr id="8" name="q1-interpretation">
            <a:extLst xmlns:a="http://schemas.openxmlformats.org/drawingml/2006/main">
              <a:ext uri="{FF2B5EF4-FFF2-40B4-BE49-F238E27FC236}">
                <a16:creationId xmlns:a16="http://schemas.microsoft.com/office/drawing/2014/main" id="{1BDFAFFC-247F-48A1-8C94-1ACB32374844}"/>
              </a:ext>
            </a:extLst>
          </p:cNvPr>
          <p:cNvSpPr>
            <a:spLocks xmlns:a="http://schemas.openxmlformats.org/drawingml/2006/main" noGrp="1"/>
          </p:cNvSpPr>
          <p:nvPr/>
        </p:nvSpPr>
        <p:spPr>
          <a:xfrm xmlns:a="http://schemas.openxmlformats.org/drawingml/2006/main">
            <a:off x="8286750" y="3762375"/>
            <a:ext cx="31242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350">
                <a:solidFill>
                  <a:srgbClr val="586873"/>
                </a:solidFill>
                <a:latin typeface="Malgun Gothic"/>
                <a:ea typeface="Malgun Gothic"/>
                <a:cs typeface="Malgun Gothic"/>
              </a:defRPr>
            </a:lvl1pPr>
            <a:lvl2pPr algn="l">
              <a:buNone/>
              <a:defRPr sz="1350">
                <a:solidFill>
                  <a:srgbClr val="586873"/>
                </a:solidFill>
                <a:latin typeface="Malgun Gothic"/>
                <a:ea typeface="Malgun Gothic"/>
                <a:cs typeface="Malgun Gothic"/>
              </a:defRPr>
            </a:lvl2pPr>
            <a:lvl3pPr algn="l">
              <a:buNone/>
              <a:defRPr sz="1350">
                <a:solidFill>
                  <a:srgbClr val="586873"/>
                </a:solidFill>
                <a:latin typeface="Malgun Gothic"/>
                <a:ea typeface="Malgun Gothic"/>
                <a:cs typeface="Malgun Gothic"/>
              </a:defRPr>
            </a:lvl3pPr>
            <a:lvl4pPr algn="l">
              <a:buNone/>
              <a:defRPr sz="1350">
                <a:solidFill>
                  <a:srgbClr val="586873"/>
                </a:solidFill>
                <a:latin typeface="Malgun Gothic"/>
                <a:ea typeface="Malgun Gothic"/>
                <a:cs typeface="Malgun Gothic"/>
              </a:defRPr>
            </a:lvl4pPr>
            <a:lvl5pPr algn="l">
              <a:buNone/>
              <a:defRPr sz="1350">
                <a:solidFill>
                  <a:srgbClr val="586873"/>
                </a:solidFill>
                <a:latin typeface="Malgun Gothic"/>
                <a:ea typeface="Malgun Gothic"/>
                <a:cs typeface="Malgun Gothic"/>
              </a:defRPr>
            </a:lvl5pPr>
            <a:lvl6pPr algn="l">
              <a:buNone/>
              <a:defRPr sz="1350">
                <a:solidFill>
                  <a:srgbClr val="586873"/>
                </a:solidFill>
                <a:latin typeface="Malgun Gothic"/>
                <a:ea typeface="Malgun Gothic"/>
                <a:cs typeface="Malgun Gothic"/>
              </a:defRPr>
            </a:lvl6pPr>
            <a:lvl7pPr algn="l">
              <a:buNone/>
              <a:defRPr sz="1350">
                <a:solidFill>
                  <a:srgbClr val="586873"/>
                </a:solidFill>
                <a:latin typeface="Malgun Gothic"/>
                <a:ea typeface="Malgun Gothic"/>
                <a:cs typeface="Malgun Gothic"/>
              </a:defRPr>
            </a:lvl7pPr>
            <a:lvl8pPr algn="l">
              <a:buNone/>
              <a:defRPr sz="1350">
                <a:solidFill>
                  <a:srgbClr val="586873"/>
                </a:solidFill>
                <a:latin typeface="Malgun Gothic"/>
                <a:ea typeface="Malgun Gothic"/>
                <a:cs typeface="Malgun Gothic"/>
              </a:defRPr>
            </a:lvl8pPr>
            <a:lvl9pPr algn="l">
              <a:buNone/>
              <a:defRPr sz="1350">
                <a:solidFill>
                  <a:srgbClr val="586873"/>
                </a:solidFill>
                <a:latin typeface="Malgun Gothic"/>
                <a:ea typeface="Malgun Gothic"/>
                <a:cs typeface="Malgun Gothic"/>
              </a:defRPr>
            </a:lvl9pPr>
          </a:lstStyle>
          <a:p xmlns:a="http://schemas.openxmlformats.org/drawingml/2006/main">
            <a:pPr algn="l">
              <a:buNone/>
              <a:defRPr sz="1350">
                <a:solidFill>
                  <a:srgbClr val="586873"/>
                </a:solidFill>
                <a:latin typeface="Malgun Gothic"/>
                <a:ea typeface="Malgun Gothic"/>
                <a:cs typeface="Malgun Gothic"/>
              </a:defRPr>
            </a:pPr>
            <a:r>
              <a:rPr sz="1350">
                <a:solidFill>
                  <a:srgbClr val="586873"/>
                </a:solidFill>
                <a:latin typeface="Malgun Gothic"/>
                <a:ea typeface="Malgun Gothic"/>
                <a:cs typeface="Malgun Gothic"/>
              </a:rPr>
              <a:t>기록된 지역 수는 179개에서 200개로 달라졌고, 표에는 국가와 세계·소득그룹 합계가 함께 있습니다. 따라서 이 변화는 고정된 국가 집단의 평균 추세로 해석할 수 없습니다. 2020년 값은 전부 비어 있습니다.</a:t>
            </a:r>
          </a:p>
        </p:txBody>
      </p:sp>
      <p:sp>
        <p:nvSpPr>
          <p:cNvPr id="9" name="source-footer">
            <a:extLst xmlns:a="http://schemas.openxmlformats.org/drawingml/2006/main">
              <a:ext uri="{FF2B5EF4-FFF2-40B4-BE49-F238E27FC236}">
                <a16:creationId xmlns:a16="http://schemas.microsoft.com/office/drawing/2014/main" id="{23DBB795-3157-40BE-8AC1-BEEF75193BF2}"/>
              </a:ext>
            </a:extLst>
          </p:cNvPr>
          <p:cNvSpPr>
            <a:spLocks xmlns:a="http://schemas.openxmlformats.org/drawingml/2006/main" noGrp="1"/>
          </p:cNvSpPr>
          <p:nvPr/>
        </p:nvSpPr>
        <p:spPr>
          <a:xfrm xmlns:a="http://schemas.openxmlformats.org/drawingml/2006/main">
            <a:off x="609600" y="64770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975">
                <a:solidFill>
                  <a:srgbClr val="586873"/>
                </a:solidFill>
                <a:latin typeface="Malgun Gothic"/>
                <a:ea typeface="Malgun Gothic"/>
                <a:cs typeface="Malgun Gothic"/>
              </a:defRPr>
            </a:lvl1pPr>
            <a:lvl2pPr algn="l">
              <a:buNone/>
              <a:defRPr sz="975">
                <a:solidFill>
                  <a:srgbClr val="586873"/>
                </a:solidFill>
                <a:latin typeface="Malgun Gothic"/>
                <a:ea typeface="Malgun Gothic"/>
                <a:cs typeface="Malgun Gothic"/>
              </a:defRPr>
            </a:lvl2pPr>
            <a:lvl3pPr algn="l">
              <a:buNone/>
              <a:defRPr sz="975">
                <a:solidFill>
                  <a:srgbClr val="586873"/>
                </a:solidFill>
                <a:latin typeface="Malgun Gothic"/>
                <a:ea typeface="Malgun Gothic"/>
                <a:cs typeface="Malgun Gothic"/>
              </a:defRPr>
            </a:lvl3pPr>
            <a:lvl4pPr algn="l">
              <a:buNone/>
              <a:defRPr sz="975">
                <a:solidFill>
                  <a:srgbClr val="586873"/>
                </a:solidFill>
                <a:latin typeface="Malgun Gothic"/>
                <a:ea typeface="Malgun Gothic"/>
                <a:cs typeface="Malgun Gothic"/>
              </a:defRPr>
            </a:lvl4pPr>
            <a:lvl5pPr algn="l">
              <a:buNone/>
              <a:defRPr sz="975">
                <a:solidFill>
                  <a:srgbClr val="586873"/>
                </a:solidFill>
                <a:latin typeface="Malgun Gothic"/>
                <a:ea typeface="Malgun Gothic"/>
                <a:cs typeface="Malgun Gothic"/>
              </a:defRPr>
            </a:lvl5pPr>
            <a:lvl6pPr algn="l">
              <a:buNone/>
              <a:defRPr sz="975">
                <a:solidFill>
                  <a:srgbClr val="586873"/>
                </a:solidFill>
                <a:latin typeface="Malgun Gothic"/>
                <a:ea typeface="Malgun Gothic"/>
                <a:cs typeface="Malgun Gothic"/>
              </a:defRPr>
            </a:lvl6pPr>
            <a:lvl7pPr algn="l">
              <a:buNone/>
              <a:defRPr sz="975">
                <a:solidFill>
                  <a:srgbClr val="586873"/>
                </a:solidFill>
                <a:latin typeface="Malgun Gothic"/>
                <a:ea typeface="Malgun Gothic"/>
                <a:cs typeface="Malgun Gothic"/>
              </a:defRPr>
            </a:lvl7pPr>
            <a:lvl8pPr algn="l">
              <a:buNone/>
              <a:defRPr sz="975">
                <a:solidFill>
                  <a:srgbClr val="586873"/>
                </a:solidFill>
                <a:latin typeface="Malgun Gothic"/>
                <a:ea typeface="Malgun Gothic"/>
                <a:cs typeface="Malgun Gothic"/>
              </a:defRPr>
            </a:lvl8pPr>
            <a:lvl9pPr algn="l">
              <a:buNone/>
              <a:defRPr sz="975">
                <a:solidFill>
                  <a:srgbClr val="586873"/>
                </a:solidFill>
                <a:latin typeface="Malgun Gothic"/>
                <a:ea typeface="Malgun Gothic"/>
                <a:cs typeface="Malgun Gothic"/>
              </a:defRPr>
            </a:lvl9pPr>
          </a:lstStyle>
          <a:p xmlns:a="http://schemas.openxmlformats.org/drawingml/2006/main">
            <a:pPr algn="l">
              <a:buNone/>
              <a:defRPr sz="975">
                <a:solidFill>
                  <a:srgbClr val="586873"/>
                </a:solidFill>
                <a:latin typeface="Malgun Gothic"/>
                <a:ea typeface="Malgun Gothic"/>
                <a:cs typeface="Malgun Gothic"/>
              </a:defRPr>
            </a:pPr>
            <a:r>
              <a:rPr sz="975">
                <a:solidFill>
                  <a:srgbClr val="586873"/>
                </a:solidFill>
                <a:latin typeface="Malgun Gothic"/>
                <a:ea typeface="Malgun Gothic"/>
                <a:cs typeface="Malgun Gothic"/>
              </a:rPr>
              <a:t>출처: World Development Indicators CSV · 갱신일 2021-05-25 · Cloudflare D1 air</a:t>
            </a:r>
          </a:p>
        </p:txBody>
      </p:sp>
      <p:sp>
        <p:nvSpPr>
          <p:cNvPr id="10" name="page-number">
            <a:extLst xmlns:a="http://schemas.openxmlformats.org/drawingml/2006/main">
              <a:ext uri="{FF2B5EF4-FFF2-40B4-BE49-F238E27FC236}">
                <a16:creationId xmlns:a16="http://schemas.microsoft.com/office/drawing/2014/main" id="{15694778-7080-4E30-9AE0-9E756CF867DD}"/>
              </a:ext>
            </a:extLst>
          </p:cNvPr>
          <p:cNvSpPr>
            <a:spLocks xmlns:a="http://schemas.openxmlformats.org/drawingml/2006/main" noGrp="1"/>
          </p:cNvSpPr>
          <p:nvPr/>
        </p:nvSpPr>
        <p:spPr>
          <a:xfrm xmlns:a="http://schemas.openxmlformats.org/drawingml/2006/main">
            <a:off x="10744200" y="6467475"/>
            <a:ext cx="838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r">
              <a:buNone/>
              <a:defRPr sz="975">
                <a:solidFill>
                  <a:srgbClr val="586873"/>
                </a:solidFill>
                <a:latin typeface="Malgun Gothic"/>
                <a:ea typeface="Malgun Gothic"/>
                <a:cs typeface="Malgun Gothic"/>
              </a:defRPr>
            </a:lvl1pPr>
            <a:lvl2pPr algn="r">
              <a:buNone/>
              <a:defRPr sz="975">
                <a:solidFill>
                  <a:srgbClr val="586873"/>
                </a:solidFill>
                <a:latin typeface="Malgun Gothic"/>
                <a:ea typeface="Malgun Gothic"/>
                <a:cs typeface="Malgun Gothic"/>
              </a:defRPr>
            </a:lvl2pPr>
            <a:lvl3pPr algn="r">
              <a:buNone/>
              <a:defRPr sz="975">
                <a:solidFill>
                  <a:srgbClr val="586873"/>
                </a:solidFill>
                <a:latin typeface="Malgun Gothic"/>
                <a:ea typeface="Malgun Gothic"/>
                <a:cs typeface="Malgun Gothic"/>
              </a:defRPr>
            </a:lvl3pPr>
            <a:lvl4pPr algn="r">
              <a:buNone/>
              <a:defRPr sz="975">
                <a:solidFill>
                  <a:srgbClr val="586873"/>
                </a:solidFill>
                <a:latin typeface="Malgun Gothic"/>
                <a:ea typeface="Malgun Gothic"/>
                <a:cs typeface="Malgun Gothic"/>
              </a:defRPr>
            </a:lvl4pPr>
            <a:lvl5pPr algn="r">
              <a:buNone/>
              <a:defRPr sz="975">
                <a:solidFill>
                  <a:srgbClr val="586873"/>
                </a:solidFill>
                <a:latin typeface="Malgun Gothic"/>
                <a:ea typeface="Malgun Gothic"/>
                <a:cs typeface="Malgun Gothic"/>
              </a:defRPr>
            </a:lvl5pPr>
            <a:lvl6pPr algn="r">
              <a:buNone/>
              <a:defRPr sz="975">
                <a:solidFill>
                  <a:srgbClr val="586873"/>
                </a:solidFill>
                <a:latin typeface="Malgun Gothic"/>
                <a:ea typeface="Malgun Gothic"/>
                <a:cs typeface="Malgun Gothic"/>
              </a:defRPr>
            </a:lvl6pPr>
            <a:lvl7pPr algn="r">
              <a:buNone/>
              <a:defRPr sz="975">
                <a:solidFill>
                  <a:srgbClr val="586873"/>
                </a:solidFill>
                <a:latin typeface="Malgun Gothic"/>
                <a:ea typeface="Malgun Gothic"/>
                <a:cs typeface="Malgun Gothic"/>
              </a:defRPr>
            </a:lvl7pPr>
            <a:lvl8pPr algn="r">
              <a:buNone/>
              <a:defRPr sz="975">
                <a:solidFill>
                  <a:srgbClr val="586873"/>
                </a:solidFill>
                <a:latin typeface="Malgun Gothic"/>
                <a:ea typeface="Malgun Gothic"/>
                <a:cs typeface="Malgun Gothic"/>
              </a:defRPr>
            </a:lvl8pPr>
            <a:lvl9pPr algn="r">
              <a:buNone/>
              <a:defRPr sz="975">
                <a:solidFill>
                  <a:srgbClr val="586873"/>
                </a:solidFill>
                <a:latin typeface="Malgun Gothic"/>
                <a:ea typeface="Malgun Gothic"/>
                <a:cs typeface="Malgun Gothic"/>
              </a:defRPr>
            </a:lvl9pPr>
          </a:lstStyle>
          <a:p xmlns:a="http://schemas.openxmlformats.org/drawingml/2006/main">
            <a:pPr algn="r">
              <a:buNone/>
              <a:defRPr sz="975">
                <a:solidFill>
                  <a:srgbClr val="586873"/>
                </a:solidFill>
                <a:latin typeface="Malgun Gothic"/>
                <a:ea typeface="Malgun Gothic"/>
                <a:cs typeface="Malgun Gothic"/>
              </a:defRPr>
            </a:pPr>
            <a:r>
              <a:rPr sz="975">
                <a:solidFill>
                  <a:srgbClr val="586873"/>
                </a:solidFill>
                <a:latin typeface="Malgun Gothic"/>
                <a:ea typeface="Malgun Gothic"/>
                <a:cs typeface="Malgun Gothic"/>
              </a:rPr>
              <a:t>02 / 05</a:t>
            </a:r>
          </a:p>
        </p:txBody>
      </p:sp>
    </p:spTree>
    <p:extLst>
      <p:ext uri="{BB962C8B-B14F-4D97-AF65-F5344CB8AC3E}">
        <p14:creationId xmlns:p14="http://schemas.microsoft.com/office/powerpoint/2010/main" val="1440266336"/>
      </p:ext>
    </p:extLst>
  </p:cSld>
</p:sld>
</file>

<file path=ppt/slides/slide3.xml><?xml version="1.0" encoding="utf-8"?>
<p:sld xmlns:p="http://schemas.openxmlformats.org/presentationml/2006/main">
  <p:cSld>
    <p:bg>
      <p:bgPr>
        <a:solidFill xmlns:a="http://schemas.openxmlformats.org/drawingml/2006/main">
          <a:srgbClr val="F7F8F6"/>
        </a:solidFill>
      </p:bgPr>
    </p:bg>
    <p:spTree>
      <p:nvGrpSpPr>
        <p:cNvPr id="1" name=""/>
        <p:cNvGrpSpPr/>
        <p:nvPr/>
      </p:nvGrpSpPr>
      <p:grpSpPr>
        <a:xfrm xmlns:a="http://schemas.openxmlformats.org/drawingml/2006/main"/>
      </p:grpSpPr>
      <p:sp>
        <p:nvSpPr>
          <p:cNvPr id="11" name="question-label">
            <a:extLst xmlns:a="http://schemas.openxmlformats.org/drawingml/2006/main">
              <a:ext uri="{FF2B5EF4-FFF2-40B4-BE49-F238E27FC236}">
                <a16:creationId xmlns:a16="http://schemas.microsoft.com/office/drawing/2014/main" id="{C5F82142-A085-497C-9968-9E854E2CC163}"/>
              </a:ext>
            </a:extLst>
          </p:cNvPr>
          <p:cNvSpPr>
            <a:spLocks xmlns:a="http://schemas.openxmlformats.org/drawingml/2006/main" noGrp="1"/>
          </p:cNvSpPr>
          <p:nvPr/>
        </p:nvSpPr>
        <p:spPr>
          <a:xfrm xmlns:a="http://schemas.openxmlformats.org/drawingml/2006/main">
            <a:off x="609600" y="323850"/>
            <a:ext cx="4953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275" b="1">
                <a:solidFill>
                  <a:srgbClr val="087F8C"/>
                </a:solidFill>
                <a:latin typeface="Malgun Gothic"/>
                <a:ea typeface="Malgun Gothic"/>
                <a:cs typeface="Malgun Gothic"/>
              </a:defRPr>
            </a:lvl1pPr>
            <a:lvl2pPr algn="l">
              <a:buNone/>
              <a:defRPr sz="1275" b="1">
                <a:solidFill>
                  <a:srgbClr val="087F8C"/>
                </a:solidFill>
                <a:latin typeface="Malgun Gothic"/>
                <a:ea typeface="Malgun Gothic"/>
                <a:cs typeface="Malgun Gothic"/>
              </a:defRPr>
            </a:lvl2pPr>
            <a:lvl3pPr algn="l">
              <a:buNone/>
              <a:defRPr sz="1275" b="1">
                <a:solidFill>
                  <a:srgbClr val="087F8C"/>
                </a:solidFill>
                <a:latin typeface="Malgun Gothic"/>
                <a:ea typeface="Malgun Gothic"/>
                <a:cs typeface="Malgun Gothic"/>
              </a:defRPr>
            </a:lvl3pPr>
            <a:lvl4pPr algn="l">
              <a:buNone/>
              <a:defRPr sz="1275" b="1">
                <a:solidFill>
                  <a:srgbClr val="087F8C"/>
                </a:solidFill>
                <a:latin typeface="Malgun Gothic"/>
                <a:ea typeface="Malgun Gothic"/>
                <a:cs typeface="Malgun Gothic"/>
              </a:defRPr>
            </a:lvl4pPr>
            <a:lvl5pPr algn="l">
              <a:buNone/>
              <a:defRPr sz="1275" b="1">
                <a:solidFill>
                  <a:srgbClr val="087F8C"/>
                </a:solidFill>
                <a:latin typeface="Malgun Gothic"/>
                <a:ea typeface="Malgun Gothic"/>
                <a:cs typeface="Malgun Gothic"/>
              </a:defRPr>
            </a:lvl5pPr>
            <a:lvl6pPr algn="l">
              <a:buNone/>
              <a:defRPr sz="1275" b="1">
                <a:solidFill>
                  <a:srgbClr val="087F8C"/>
                </a:solidFill>
                <a:latin typeface="Malgun Gothic"/>
                <a:ea typeface="Malgun Gothic"/>
                <a:cs typeface="Malgun Gothic"/>
              </a:defRPr>
            </a:lvl6pPr>
            <a:lvl7pPr algn="l">
              <a:buNone/>
              <a:defRPr sz="1275" b="1">
                <a:solidFill>
                  <a:srgbClr val="087F8C"/>
                </a:solidFill>
                <a:latin typeface="Malgun Gothic"/>
                <a:ea typeface="Malgun Gothic"/>
                <a:cs typeface="Malgun Gothic"/>
              </a:defRPr>
            </a:lvl7pPr>
            <a:lvl8pPr algn="l">
              <a:buNone/>
              <a:defRPr sz="1275" b="1">
                <a:solidFill>
                  <a:srgbClr val="087F8C"/>
                </a:solidFill>
                <a:latin typeface="Malgun Gothic"/>
                <a:ea typeface="Malgun Gothic"/>
                <a:cs typeface="Malgun Gothic"/>
              </a:defRPr>
            </a:lvl8pPr>
            <a:lvl9pPr algn="l">
              <a:buNone/>
              <a:defRPr sz="1275" b="1">
                <a:solidFill>
                  <a:srgbClr val="087F8C"/>
                </a:solidFill>
                <a:latin typeface="Malgun Gothic"/>
                <a:ea typeface="Malgun Gothic"/>
                <a:cs typeface="Malgun Gothic"/>
              </a:defRPr>
            </a:lvl9pPr>
          </a:lstStyle>
          <a:p xmlns:a="http://schemas.openxmlformats.org/drawingml/2006/main">
            <a:pPr algn="l">
              <a:buNone/>
              <a:defRPr sz="1275" b="1">
                <a:solidFill>
                  <a:srgbClr val="087F8C"/>
                </a:solidFill>
                <a:latin typeface="Malgun Gothic"/>
                <a:ea typeface="Malgun Gothic"/>
                <a:cs typeface="Malgun Gothic"/>
              </a:defRPr>
            </a:pPr>
            <a:r>
              <a:rPr sz="1275" b="1">
                <a:solidFill>
                  <a:srgbClr val="087F8C"/>
                </a:solidFill>
                <a:latin typeface="Malgun Gothic"/>
                <a:ea typeface="Malgun Gothic"/>
                <a:cs typeface="Malgun Gothic"/>
              </a:rPr>
              <a:t>질문 2  ·  2019년 비교</a:t>
            </a:r>
          </a:p>
        </p:txBody>
      </p:sp>
      <p:sp>
        <p:nvSpPr>
          <p:cNvPr id="2" name="question-title">
            <a:extLst xmlns:a="http://schemas.openxmlformats.org/drawingml/2006/main">
              <a:ext uri="{FF2B5EF4-FFF2-40B4-BE49-F238E27FC236}">
                <a16:creationId xmlns:a16="http://schemas.microsoft.com/office/drawing/2014/main" id="{864DA6A7-A404-45DF-A8E7-D85201A7B890}"/>
              </a:ext>
            </a:extLst>
          </p:cNvPr>
          <p:cNvSpPr>
            <a:spLocks xmlns:a="http://schemas.openxmlformats.org/drawingml/2006/main" noGrp="1"/>
          </p:cNvSpPr>
          <p:nvPr/>
        </p:nvSpPr>
        <p:spPr>
          <a:xfrm xmlns:a="http://schemas.openxmlformats.org/drawingml/2006/main">
            <a:off x="609600" y="666750"/>
            <a:ext cx="10953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3225" b="1">
                <a:solidFill>
                  <a:srgbClr val="12344A"/>
                </a:solidFill>
                <a:latin typeface="Malgun Gothic"/>
                <a:ea typeface="Malgun Gothic"/>
                <a:cs typeface="Malgun Gothic"/>
              </a:defRPr>
            </a:lvl1pPr>
            <a:lvl2pPr algn="l">
              <a:buNone/>
              <a:defRPr sz="3225" b="1">
                <a:solidFill>
                  <a:srgbClr val="12344A"/>
                </a:solidFill>
                <a:latin typeface="Malgun Gothic"/>
                <a:ea typeface="Malgun Gothic"/>
                <a:cs typeface="Malgun Gothic"/>
              </a:defRPr>
            </a:lvl2pPr>
            <a:lvl3pPr algn="l">
              <a:buNone/>
              <a:defRPr sz="3225" b="1">
                <a:solidFill>
                  <a:srgbClr val="12344A"/>
                </a:solidFill>
                <a:latin typeface="Malgun Gothic"/>
                <a:ea typeface="Malgun Gothic"/>
                <a:cs typeface="Malgun Gothic"/>
              </a:defRPr>
            </a:lvl3pPr>
            <a:lvl4pPr algn="l">
              <a:buNone/>
              <a:defRPr sz="3225" b="1">
                <a:solidFill>
                  <a:srgbClr val="12344A"/>
                </a:solidFill>
                <a:latin typeface="Malgun Gothic"/>
                <a:ea typeface="Malgun Gothic"/>
                <a:cs typeface="Malgun Gothic"/>
              </a:defRPr>
            </a:lvl4pPr>
            <a:lvl5pPr algn="l">
              <a:buNone/>
              <a:defRPr sz="3225" b="1">
                <a:solidFill>
                  <a:srgbClr val="12344A"/>
                </a:solidFill>
                <a:latin typeface="Malgun Gothic"/>
                <a:ea typeface="Malgun Gothic"/>
                <a:cs typeface="Malgun Gothic"/>
              </a:defRPr>
            </a:lvl5pPr>
            <a:lvl6pPr algn="l">
              <a:buNone/>
              <a:defRPr sz="3225" b="1">
                <a:solidFill>
                  <a:srgbClr val="12344A"/>
                </a:solidFill>
                <a:latin typeface="Malgun Gothic"/>
                <a:ea typeface="Malgun Gothic"/>
                <a:cs typeface="Malgun Gothic"/>
              </a:defRPr>
            </a:lvl6pPr>
            <a:lvl7pPr algn="l">
              <a:buNone/>
              <a:defRPr sz="3225" b="1">
                <a:solidFill>
                  <a:srgbClr val="12344A"/>
                </a:solidFill>
                <a:latin typeface="Malgun Gothic"/>
                <a:ea typeface="Malgun Gothic"/>
                <a:cs typeface="Malgun Gothic"/>
              </a:defRPr>
            </a:lvl7pPr>
            <a:lvl8pPr algn="l">
              <a:buNone/>
              <a:defRPr sz="3225" b="1">
                <a:solidFill>
                  <a:srgbClr val="12344A"/>
                </a:solidFill>
                <a:latin typeface="Malgun Gothic"/>
                <a:ea typeface="Malgun Gothic"/>
                <a:cs typeface="Malgun Gothic"/>
              </a:defRPr>
            </a:lvl8pPr>
            <a:lvl9pPr algn="l">
              <a:buNone/>
              <a:defRPr sz="3225" b="1">
                <a:solidFill>
                  <a:srgbClr val="12344A"/>
                </a:solidFill>
                <a:latin typeface="Malgun Gothic"/>
                <a:ea typeface="Malgun Gothic"/>
                <a:cs typeface="Malgun Gothic"/>
              </a:defRPr>
            </a:lvl9pPr>
          </a:lstStyle>
          <a:p xmlns:a="http://schemas.openxmlformats.org/drawingml/2006/main">
            <a:pPr algn="l">
              <a:buNone/>
              <a:defRPr sz="3225" b="1">
                <a:solidFill>
                  <a:srgbClr val="12344A"/>
                </a:solidFill>
                <a:latin typeface="Malgun Gothic"/>
                <a:ea typeface="Malgun Gothic"/>
                <a:cs typeface="Malgun Gothic"/>
              </a:defRPr>
            </a:pPr>
            <a:r>
              <a:rPr sz="3225" b="1">
                <a:solidFill>
                  <a:srgbClr val="12344A"/>
                </a:solidFill>
                <a:latin typeface="Malgun Gothic"/>
                <a:ea typeface="Malgun Gothic"/>
                <a:cs typeface="Malgun Gothic"/>
              </a:rPr>
              <a:t>운항 값이 가장 큰 지역·그룹은 어디인가?</a:t>
            </a:r>
          </a:p>
        </p:txBody>
      </p:sp>
      <p:sp>
        <p:nvSpPr>
          <p:cNvPr id="3" name="section-divider">
            <a:extLst xmlns:a="http://schemas.openxmlformats.org/drawingml/2006/main">
              <a:ext uri="{FF2B5EF4-FFF2-40B4-BE49-F238E27FC236}">
                <a16:creationId xmlns:a16="http://schemas.microsoft.com/office/drawing/2014/main" id="{3074BE8A-21DB-4458-80C9-36B7486E2502}"/>
              </a:ext>
            </a:extLst>
          </p:cNvPr>
          <p:cNvSpPr>
            <a:spLocks xmlns:a="http://schemas.openxmlformats.org/drawingml/2006/main" noGrp="1"/>
          </p:cNvSpPr>
          <p:nvPr/>
        </p:nvSpPr>
        <p:spPr>
          <a:xfrm xmlns:a="http://schemas.openxmlformats.org/drawingml/2006/main">
            <a:off x="609600" y="1333500"/>
            <a:ext cx="666750" cy="38100"/>
          </a:xfrm>
          <a:prstGeom xmlns:a="http://schemas.openxmlformats.org/drawingml/2006/main" prst="rect">
            <a:avLst/>
          </a:prstGeom>
          <a:solidFill xmlns:a="http://schemas.openxmlformats.org/drawingml/2006/main">
            <a:srgbClr val="E8AA3A"/>
          </a:solidFill>
          <a:ln xmlns:a="http://schemas.openxmlformats.org/drawingml/2006/main" w="0">
            <a:solidFill>
              <a:srgbClr val="E8AA3A"/>
            </a:solidFill>
            <a:prstDash val="solid"/>
          </a:ln>
        </p:spPr>
      </p:sp>
      <p:graphicFrame>
        <p:nvGraphicFramePr>
          <p:cNvPr id="16" name="Chart"/>
          <p:cNvGraphicFramePr/>
          <p:nvPr/>
        </p:nvGraphicFramePr>
        <p:xfrm>
          <a:off xmlns:a="http://schemas.openxmlformats.org/drawingml/2006/main" x="514350" y="1562100"/>
          <a:ext xmlns:a="http://schemas.openxmlformats.org/drawingml/2006/main" cx="7334250" cy="4343400"/>
        </p:xfrm>
        <a:graphic xmlns:a="http://schemas.openxmlformats.org/drawingml/2006/main">
          <a:graphicData uri="http://schemas.openxmlformats.org/drawingml/2006/chart">
            <c:chart xmlns:r="http://schemas.openxmlformats.org/officeDocument/2006/relationships" xmlns:c="http://schemas.openxmlformats.org/drawingml/2006/chart" r:id="R3470e8b021da46f6"/>
          </a:graphicData>
        </a:graphic>
      </p:graphicFrame>
      <p:sp>
        <p:nvSpPr>
          <p:cNvPr id="5" name="result-label">
            <a:extLst xmlns:a="http://schemas.openxmlformats.org/drawingml/2006/main">
              <a:ext uri="{FF2B5EF4-FFF2-40B4-BE49-F238E27FC236}">
                <a16:creationId xmlns:a16="http://schemas.microsoft.com/office/drawing/2014/main" id="{26C4B5A2-00EE-42EA-9D20-61D0AAC192F1}"/>
              </a:ext>
            </a:extLst>
          </p:cNvPr>
          <p:cNvSpPr>
            <a:spLocks xmlns:a="http://schemas.openxmlformats.org/drawingml/2006/main" noGrp="1"/>
          </p:cNvSpPr>
          <p:nvPr/>
        </p:nvSpPr>
        <p:spPr>
          <a:xfrm xmlns:a="http://schemas.openxmlformats.org/drawingml/2006/main">
            <a:off x="8286750" y="1676400"/>
            <a:ext cx="3238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350" b="1">
                <a:solidFill>
                  <a:srgbClr val="087F8C"/>
                </a:solidFill>
                <a:latin typeface="Malgun Gothic"/>
                <a:ea typeface="Malgun Gothic"/>
                <a:cs typeface="Malgun Gothic"/>
              </a:defRPr>
            </a:lvl1pPr>
            <a:lvl2pPr algn="l">
              <a:buNone/>
              <a:defRPr sz="1350" b="1">
                <a:solidFill>
                  <a:srgbClr val="087F8C"/>
                </a:solidFill>
                <a:latin typeface="Malgun Gothic"/>
                <a:ea typeface="Malgun Gothic"/>
                <a:cs typeface="Malgun Gothic"/>
              </a:defRPr>
            </a:lvl2pPr>
            <a:lvl3pPr algn="l">
              <a:buNone/>
              <a:defRPr sz="1350" b="1">
                <a:solidFill>
                  <a:srgbClr val="087F8C"/>
                </a:solidFill>
                <a:latin typeface="Malgun Gothic"/>
                <a:ea typeface="Malgun Gothic"/>
                <a:cs typeface="Malgun Gothic"/>
              </a:defRPr>
            </a:lvl3pPr>
            <a:lvl4pPr algn="l">
              <a:buNone/>
              <a:defRPr sz="1350" b="1">
                <a:solidFill>
                  <a:srgbClr val="087F8C"/>
                </a:solidFill>
                <a:latin typeface="Malgun Gothic"/>
                <a:ea typeface="Malgun Gothic"/>
                <a:cs typeface="Malgun Gothic"/>
              </a:defRPr>
            </a:lvl4pPr>
            <a:lvl5pPr algn="l">
              <a:buNone/>
              <a:defRPr sz="1350" b="1">
                <a:solidFill>
                  <a:srgbClr val="087F8C"/>
                </a:solidFill>
                <a:latin typeface="Malgun Gothic"/>
                <a:ea typeface="Malgun Gothic"/>
                <a:cs typeface="Malgun Gothic"/>
              </a:defRPr>
            </a:lvl5pPr>
            <a:lvl6pPr algn="l">
              <a:buNone/>
              <a:defRPr sz="1350" b="1">
                <a:solidFill>
                  <a:srgbClr val="087F8C"/>
                </a:solidFill>
                <a:latin typeface="Malgun Gothic"/>
                <a:ea typeface="Malgun Gothic"/>
                <a:cs typeface="Malgun Gothic"/>
              </a:defRPr>
            </a:lvl6pPr>
            <a:lvl7pPr algn="l">
              <a:buNone/>
              <a:defRPr sz="1350" b="1">
                <a:solidFill>
                  <a:srgbClr val="087F8C"/>
                </a:solidFill>
                <a:latin typeface="Malgun Gothic"/>
                <a:ea typeface="Malgun Gothic"/>
                <a:cs typeface="Malgun Gothic"/>
              </a:defRPr>
            </a:lvl7pPr>
            <a:lvl8pPr algn="l">
              <a:buNone/>
              <a:defRPr sz="1350" b="1">
                <a:solidFill>
                  <a:srgbClr val="087F8C"/>
                </a:solidFill>
                <a:latin typeface="Malgun Gothic"/>
                <a:ea typeface="Malgun Gothic"/>
                <a:cs typeface="Malgun Gothic"/>
              </a:defRPr>
            </a:lvl8pPr>
            <a:lvl9pPr algn="l">
              <a:buNone/>
              <a:defRPr sz="1350" b="1">
                <a:solidFill>
                  <a:srgbClr val="087F8C"/>
                </a:solidFill>
                <a:latin typeface="Malgun Gothic"/>
                <a:ea typeface="Malgun Gothic"/>
                <a:cs typeface="Malgun Gothic"/>
              </a:defRPr>
            </a:lvl9pPr>
          </a:lstStyle>
          <a:p xmlns:a="http://schemas.openxmlformats.org/drawingml/2006/main">
            <a:pPr algn="l">
              <a:buNone/>
              <a:defRPr sz="1350" b="1">
                <a:solidFill>
                  <a:srgbClr val="087F8C"/>
                </a:solidFill>
                <a:latin typeface="Malgun Gothic"/>
                <a:ea typeface="Malgun Gothic"/>
                <a:cs typeface="Malgun Gothic"/>
              </a:defRPr>
            </a:pPr>
            <a:r>
              <a:rPr sz="1350" b="1">
                <a:solidFill>
                  <a:srgbClr val="087F8C"/>
                </a:solidFill>
                <a:latin typeface="Malgun Gothic"/>
                <a:ea typeface="Malgun Gothic"/>
                <a:cs typeface="Malgun Gothic"/>
              </a:rPr>
              <a:t>상위 10개 중</a:t>
            </a:r>
          </a:p>
        </p:txBody>
      </p:sp>
      <p:sp>
        <p:nvSpPr>
          <p:cNvPr id="6" name="q2-stat">
            <a:extLst xmlns:a="http://schemas.openxmlformats.org/drawingml/2006/main">
              <a:ext uri="{FF2B5EF4-FFF2-40B4-BE49-F238E27FC236}">
                <a16:creationId xmlns:a16="http://schemas.microsoft.com/office/drawing/2014/main" id="{C7F89BC6-C1C0-420C-9917-88C7BAB136B0}"/>
              </a:ext>
            </a:extLst>
          </p:cNvPr>
          <p:cNvSpPr>
            <a:spLocks xmlns:a="http://schemas.openxmlformats.org/drawingml/2006/main" noGrp="1"/>
          </p:cNvSpPr>
          <p:nvPr/>
        </p:nvSpPr>
        <p:spPr>
          <a:xfrm xmlns:a="http://schemas.openxmlformats.org/drawingml/2006/main">
            <a:off x="8267700" y="1981200"/>
            <a:ext cx="31432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3675" b="1">
                <a:solidFill>
                  <a:srgbClr val="12344A"/>
                </a:solidFill>
                <a:latin typeface="Malgun Gothic"/>
                <a:ea typeface="Malgun Gothic"/>
                <a:cs typeface="Malgun Gothic"/>
              </a:defRPr>
            </a:lvl1pPr>
            <a:lvl2pPr algn="l">
              <a:buNone/>
              <a:defRPr sz="3675" b="1">
                <a:solidFill>
                  <a:srgbClr val="12344A"/>
                </a:solidFill>
                <a:latin typeface="Malgun Gothic"/>
                <a:ea typeface="Malgun Gothic"/>
                <a:cs typeface="Malgun Gothic"/>
              </a:defRPr>
            </a:lvl2pPr>
            <a:lvl3pPr algn="l">
              <a:buNone/>
              <a:defRPr sz="3675" b="1">
                <a:solidFill>
                  <a:srgbClr val="12344A"/>
                </a:solidFill>
                <a:latin typeface="Malgun Gothic"/>
                <a:ea typeface="Malgun Gothic"/>
                <a:cs typeface="Malgun Gothic"/>
              </a:defRPr>
            </a:lvl3pPr>
            <a:lvl4pPr algn="l">
              <a:buNone/>
              <a:defRPr sz="3675" b="1">
                <a:solidFill>
                  <a:srgbClr val="12344A"/>
                </a:solidFill>
                <a:latin typeface="Malgun Gothic"/>
                <a:ea typeface="Malgun Gothic"/>
                <a:cs typeface="Malgun Gothic"/>
              </a:defRPr>
            </a:lvl4pPr>
            <a:lvl5pPr algn="l">
              <a:buNone/>
              <a:defRPr sz="3675" b="1">
                <a:solidFill>
                  <a:srgbClr val="12344A"/>
                </a:solidFill>
                <a:latin typeface="Malgun Gothic"/>
                <a:ea typeface="Malgun Gothic"/>
                <a:cs typeface="Malgun Gothic"/>
              </a:defRPr>
            </a:lvl5pPr>
            <a:lvl6pPr algn="l">
              <a:buNone/>
              <a:defRPr sz="3675" b="1">
                <a:solidFill>
                  <a:srgbClr val="12344A"/>
                </a:solidFill>
                <a:latin typeface="Malgun Gothic"/>
                <a:ea typeface="Malgun Gothic"/>
                <a:cs typeface="Malgun Gothic"/>
              </a:defRPr>
            </a:lvl6pPr>
            <a:lvl7pPr algn="l">
              <a:buNone/>
              <a:defRPr sz="3675" b="1">
                <a:solidFill>
                  <a:srgbClr val="12344A"/>
                </a:solidFill>
                <a:latin typeface="Malgun Gothic"/>
                <a:ea typeface="Malgun Gothic"/>
                <a:cs typeface="Malgun Gothic"/>
              </a:defRPr>
            </a:lvl7pPr>
            <a:lvl8pPr algn="l">
              <a:buNone/>
              <a:defRPr sz="3675" b="1">
                <a:solidFill>
                  <a:srgbClr val="12344A"/>
                </a:solidFill>
                <a:latin typeface="Malgun Gothic"/>
                <a:ea typeface="Malgun Gothic"/>
                <a:cs typeface="Malgun Gothic"/>
              </a:defRPr>
            </a:lvl8pPr>
            <a:lvl9pPr algn="l">
              <a:buNone/>
              <a:defRPr sz="3675" b="1">
                <a:solidFill>
                  <a:srgbClr val="12344A"/>
                </a:solidFill>
                <a:latin typeface="Malgun Gothic"/>
                <a:ea typeface="Malgun Gothic"/>
                <a:cs typeface="Malgun Gothic"/>
              </a:defRPr>
            </a:lvl9pPr>
          </a:lstStyle>
          <a:p xmlns:a="http://schemas.openxmlformats.org/drawingml/2006/main">
            <a:pPr algn="l">
              <a:buNone/>
              <a:defRPr sz="3675" b="1">
                <a:solidFill>
                  <a:srgbClr val="12344A"/>
                </a:solidFill>
                <a:latin typeface="Malgun Gothic"/>
                <a:ea typeface="Malgun Gothic"/>
                <a:cs typeface="Malgun Gothic"/>
              </a:defRPr>
            </a:pPr>
            <a:r>
              <a:rPr sz="3675" b="1">
                <a:solidFill>
                  <a:srgbClr val="12344A"/>
                </a:solidFill>
                <a:latin typeface="Malgun Gothic"/>
                <a:ea typeface="Malgun Gothic"/>
                <a:cs typeface="Malgun Gothic"/>
              </a:rPr>
              <a:t>10 / 10</a:t>
            </a:r>
          </a:p>
        </p:txBody>
      </p:sp>
      <p:sp>
        <p:nvSpPr>
          <p:cNvPr id="7" name="q2-result">
            <a:extLst xmlns:a="http://schemas.openxmlformats.org/drawingml/2006/main">
              <a:ext uri="{FF2B5EF4-FFF2-40B4-BE49-F238E27FC236}">
                <a16:creationId xmlns:a16="http://schemas.microsoft.com/office/drawing/2014/main" id="{CA2A0FBB-B0F6-4E7E-8596-C409D36E4AE0}"/>
              </a:ext>
            </a:extLst>
          </p:cNvPr>
          <p:cNvSpPr>
            <a:spLocks xmlns:a="http://schemas.openxmlformats.org/drawingml/2006/main" noGrp="1"/>
          </p:cNvSpPr>
          <p:nvPr/>
        </p:nvSpPr>
        <p:spPr>
          <a:xfrm xmlns:a="http://schemas.openxmlformats.org/drawingml/2006/main">
            <a:off x="8286750" y="2819400"/>
            <a:ext cx="31051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575" b="1">
                <a:solidFill>
                  <a:srgbClr val="193647"/>
                </a:solidFill>
                <a:latin typeface="Malgun Gothic"/>
                <a:ea typeface="Malgun Gothic"/>
                <a:cs typeface="Malgun Gothic"/>
              </a:defRPr>
            </a:lvl1pPr>
            <a:lvl2pPr algn="l">
              <a:buNone/>
              <a:defRPr sz="1575" b="1">
                <a:solidFill>
                  <a:srgbClr val="193647"/>
                </a:solidFill>
                <a:latin typeface="Malgun Gothic"/>
                <a:ea typeface="Malgun Gothic"/>
                <a:cs typeface="Malgun Gothic"/>
              </a:defRPr>
            </a:lvl2pPr>
            <a:lvl3pPr algn="l">
              <a:buNone/>
              <a:defRPr sz="1575" b="1">
                <a:solidFill>
                  <a:srgbClr val="193647"/>
                </a:solidFill>
                <a:latin typeface="Malgun Gothic"/>
                <a:ea typeface="Malgun Gothic"/>
                <a:cs typeface="Malgun Gothic"/>
              </a:defRPr>
            </a:lvl3pPr>
            <a:lvl4pPr algn="l">
              <a:buNone/>
              <a:defRPr sz="1575" b="1">
                <a:solidFill>
                  <a:srgbClr val="193647"/>
                </a:solidFill>
                <a:latin typeface="Malgun Gothic"/>
                <a:ea typeface="Malgun Gothic"/>
                <a:cs typeface="Malgun Gothic"/>
              </a:defRPr>
            </a:lvl4pPr>
            <a:lvl5pPr algn="l">
              <a:buNone/>
              <a:defRPr sz="1575" b="1">
                <a:solidFill>
                  <a:srgbClr val="193647"/>
                </a:solidFill>
                <a:latin typeface="Malgun Gothic"/>
                <a:ea typeface="Malgun Gothic"/>
                <a:cs typeface="Malgun Gothic"/>
              </a:defRPr>
            </a:lvl5pPr>
            <a:lvl6pPr algn="l">
              <a:buNone/>
              <a:defRPr sz="1575" b="1">
                <a:solidFill>
                  <a:srgbClr val="193647"/>
                </a:solidFill>
                <a:latin typeface="Malgun Gothic"/>
                <a:ea typeface="Malgun Gothic"/>
                <a:cs typeface="Malgun Gothic"/>
              </a:defRPr>
            </a:lvl6pPr>
            <a:lvl7pPr algn="l">
              <a:buNone/>
              <a:defRPr sz="1575" b="1">
                <a:solidFill>
                  <a:srgbClr val="193647"/>
                </a:solidFill>
                <a:latin typeface="Malgun Gothic"/>
                <a:ea typeface="Malgun Gothic"/>
                <a:cs typeface="Malgun Gothic"/>
              </a:defRPr>
            </a:lvl7pPr>
            <a:lvl8pPr algn="l">
              <a:buNone/>
              <a:defRPr sz="1575" b="1">
                <a:solidFill>
                  <a:srgbClr val="193647"/>
                </a:solidFill>
                <a:latin typeface="Malgun Gothic"/>
                <a:ea typeface="Malgun Gothic"/>
                <a:cs typeface="Malgun Gothic"/>
              </a:defRPr>
            </a:lvl8pPr>
            <a:lvl9pPr algn="l">
              <a:buNone/>
              <a:defRPr sz="1575" b="1">
                <a:solidFill>
                  <a:srgbClr val="193647"/>
                </a:solidFill>
                <a:latin typeface="Malgun Gothic"/>
                <a:ea typeface="Malgun Gothic"/>
                <a:cs typeface="Malgun Gothic"/>
              </a:defRPr>
            </a:lvl9pPr>
          </a:lstStyle>
          <a:p xmlns:a="http://schemas.openxmlformats.org/drawingml/2006/main">
            <a:pPr algn="l">
              <a:buNone/>
              <a:defRPr sz="1575" b="1">
                <a:solidFill>
                  <a:srgbClr val="193647"/>
                </a:solidFill>
                <a:latin typeface="Malgun Gothic"/>
                <a:ea typeface="Malgun Gothic"/>
                <a:cs typeface="Malgun Gothic"/>
              </a:defRPr>
            </a:pPr>
            <a:r>
              <a:rPr sz="1575" b="1">
                <a:solidFill>
                  <a:srgbClr val="193647"/>
                </a:solidFill>
                <a:latin typeface="Malgun Gothic"/>
                <a:ea typeface="Malgun Gothic"/>
                <a:cs typeface="Malgun Gothic"/>
              </a:rPr>
              <a:t>모두 국가가 아닌 집계 지역·그룹입니다. 1위 World는 3,746만 회입니다.</a:t>
            </a:r>
          </a:p>
        </p:txBody>
      </p:sp>
      <p:sp>
        <p:nvSpPr>
          <p:cNvPr id="8" name="q2-interpretation">
            <a:extLst xmlns:a="http://schemas.openxmlformats.org/drawingml/2006/main">
              <a:ext uri="{FF2B5EF4-FFF2-40B4-BE49-F238E27FC236}">
                <a16:creationId xmlns:a16="http://schemas.microsoft.com/office/drawing/2014/main" id="{334C65E5-913C-4DFA-B7F4-E9B82673089E}"/>
              </a:ext>
            </a:extLst>
          </p:cNvPr>
          <p:cNvSpPr>
            <a:spLocks xmlns:a="http://schemas.openxmlformats.org/drawingml/2006/main" noGrp="1"/>
          </p:cNvSpPr>
          <p:nvPr/>
        </p:nvSpPr>
        <p:spPr>
          <a:xfrm xmlns:a="http://schemas.openxmlformats.org/drawingml/2006/main">
            <a:off x="8286750" y="3829050"/>
            <a:ext cx="31242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350">
                <a:solidFill>
                  <a:srgbClr val="586873"/>
                </a:solidFill>
                <a:latin typeface="Malgun Gothic"/>
                <a:ea typeface="Malgun Gothic"/>
                <a:cs typeface="Malgun Gothic"/>
              </a:defRPr>
            </a:lvl1pPr>
            <a:lvl2pPr algn="l">
              <a:buNone/>
              <a:defRPr sz="1350">
                <a:solidFill>
                  <a:srgbClr val="586873"/>
                </a:solidFill>
                <a:latin typeface="Malgun Gothic"/>
                <a:ea typeface="Malgun Gothic"/>
                <a:cs typeface="Malgun Gothic"/>
              </a:defRPr>
            </a:lvl2pPr>
            <a:lvl3pPr algn="l">
              <a:buNone/>
              <a:defRPr sz="1350">
                <a:solidFill>
                  <a:srgbClr val="586873"/>
                </a:solidFill>
                <a:latin typeface="Malgun Gothic"/>
                <a:ea typeface="Malgun Gothic"/>
                <a:cs typeface="Malgun Gothic"/>
              </a:defRPr>
            </a:lvl3pPr>
            <a:lvl4pPr algn="l">
              <a:buNone/>
              <a:defRPr sz="1350">
                <a:solidFill>
                  <a:srgbClr val="586873"/>
                </a:solidFill>
                <a:latin typeface="Malgun Gothic"/>
                <a:ea typeface="Malgun Gothic"/>
                <a:cs typeface="Malgun Gothic"/>
              </a:defRPr>
            </a:lvl4pPr>
            <a:lvl5pPr algn="l">
              <a:buNone/>
              <a:defRPr sz="1350">
                <a:solidFill>
                  <a:srgbClr val="586873"/>
                </a:solidFill>
                <a:latin typeface="Malgun Gothic"/>
                <a:ea typeface="Malgun Gothic"/>
                <a:cs typeface="Malgun Gothic"/>
              </a:defRPr>
            </a:lvl5pPr>
            <a:lvl6pPr algn="l">
              <a:buNone/>
              <a:defRPr sz="1350">
                <a:solidFill>
                  <a:srgbClr val="586873"/>
                </a:solidFill>
                <a:latin typeface="Malgun Gothic"/>
                <a:ea typeface="Malgun Gothic"/>
                <a:cs typeface="Malgun Gothic"/>
              </a:defRPr>
            </a:lvl6pPr>
            <a:lvl7pPr algn="l">
              <a:buNone/>
              <a:defRPr sz="1350">
                <a:solidFill>
                  <a:srgbClr val="586873"/>
                </a:solidFill>
                <a:latin typeface="Malgun Gothic"/>
                <a:ea typeface="Malgun Gothic"/>
                <a:cs typeface="Malgun Gothic"/>
              </a:defRPr>
            </a:lvl7pPr>
            <a:lvl8pPr algn="l">
              <a:buNone/>
              <a:defRPr sz="1350">
                <a:solidFill>
                  <a:srgbClr val="586873"/>
                </a:solidFill>
                <a:latin typeface="Malgun Gothic"/>
                <a:ea typeface="Malgun Gothic"/>
                <a:cs typeface="Malgun Gothic"/>
              </a:defRPr>
            </a:lvl8pPr>
            <a:lvl9pPr algn="l">
              <a:buNone/>
              <a:defRPr sz="1350">
                <a:solidFill>
                  <a:srgbClr val="586873"/>
                </a:solidFill>
                <a:latin typeface="Malgun Gothic"/>
                <a:ea typeface="Malgun Gothic"/>
                <a:cs typeface="Malgun Gothic"/>
              </a:defRPr>
            </a:lvl9pPr>
          </a:lstStyle>
          <a:p xmlns:a="http://schemas.openxmlformats.org/drawingml/2006/main">
            <a:pPr algn="l">
              <a:buNone/>
              <a:defRPr sz="1350">
                <a:solidFill>
                  <a:srgbClr val="586873"/>
                </a:solidFill>
                <a:latin typeface="Malgun Gothic"/>
                <a:ea typeface="Malgun Gothic"/>
                <a:cs typeface="Malgun Gothic"/>
              </a:defRPr>
            </a:pPr>
            <a:r>
              <a:rPr sz="1350">
                <a:solidFill>
                  <a:srgbClr val="586873"/>
                </a:solidFill>
                <a:latin typeface="Malgun Gothic"/>
                <a:ea typeface="Malgun Gothic"/>
                <a:cs typeface="Malgun Gothic"/>
              </a:rPr>
              <a:t>원자료는 세계·북미·소득그룹 합계와 개별 국가를 같은 목록에 둡니다. 따라서 이 순위를 국가 순위로 읽으면 안 됩니다. 국가끼리 비교하려면 먼저 집계 그룹을 분리해야 합니다.</a:t>
            </a:r>
          </a:p>
        </p:txBody>
      </p:sp>
      <p:sp>
        <p:nvSpPr>
          <p:cNvPr id="9" name="source-footer">
            <a:extLst xmlns:a="http://schemas.openxmlformats.org/drawingml/2006/main">
              <a:ext uri="{FF2B5EF4-FFF2-40B4-BE49-F238E27FC236}">
                <a16:creationId xmlns:a16="http://schemas.microsoft.com/office/drawing/2014/main" id="{902EF2A5-DDAB-4569-9DF1-D56D34FDDF4B}"/>
              </a:ext>
            </a:extLst>
          </p:cNvPr>
          <p:cNvSpPr>
            <a:spLocks xmlns:a="http://schemas.openxmlformats.org/drawingml/2006/main" noGrp="1"/>
          </p:cNvSpPr>
          <p:nvPr/>
        </p:nvSpPr>
        <p:spPr>
          <a:xfrm xmlns:a="http://schemas.openxmlformats.org/drawingml/2006/main">
            <a:off x="609600" y="64770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975">
                <a:solidFill>
                  <a:srgbClr val="586873"/>
                </a:solidFill>
                <a:latin typeface="Malgun Gothic"/>
                <a:ea typeface="Malgun Gothic"/>
                <a:cs typeface="Malgun Gothic"/>
              </a:defRPr>
            </a:lvl1pPr>
            <a:lvl2pPr algn="l">
              <a:buNone/>
              <a:defRPr sz="975">
                <a:solidFill>
                  <a:srgbClr val="586873"/>
                </a:solidFill>
                <a:latin typeface="Malgun Gothic"/>
                <a:ea typeface="Malgun Gothic"/>
                <a:cs typeface="Malgun Gothic"/>
              </a:defRPr>
            </a:lvl2pPr>
            <a:lvl3pPr algn="l">
              <a:buNone/>
              <a:defRPr sz="975">
                <a:solidFill>
                  <a:srgbClr val="586873"/>
                </a:solidFill>
                <a:latin typeface="Malgun Gothic"/>
                <a:ea typeface="Malgun Gothic"/>
                <a:cs typeface="Malgun Gothic"/>
              </a:defRPr>
            </a:lvl3pPr>
            <a:lvl4pPr algn="l">
              <a:buNone/>
              <a:defRPr sz="975">
                <a:solidFill>
                  <a:srgbClr val="586873"/>
                </a:solidFill>
                <a:latin typeface="Malgun Gothic"/>
                <a:ea typeface="Malgun Gothic"/>
                <a:cs typeface="Malgun Gothic"/>
              </a:defRPr>
            </a:lvl4pPr>
            <a:lvl5pPr algn="l">
              <a:buNone/>
              <a:defRPr sz="975">
                <a:solidFill>
                  <a:srgbClr val="586873"/>
                </a:solidFill>
                <a:latin typeface="Malgun Gothic"/>
                <a:ea typeface="Malgun Gothic"/>
                <a:cs typeface="Malgun Gothic"/>
              </a:defRPr>
            </a:lvl5pPr>
            <a:lvl6pPr algn="l">
              <a:buNone/>
              <a:defRPr sz="975">
                <a:solidFill>
                  <a:srgbClr val="586873"/>
                </a:solidFill>
                <a:latin typeface="Malgun Gothic"/>
                <a:ea typeface="Malgun Gothic"/>
                <a:cs typeface="Malgun Gothic"/>
              </a:defRPr>
            </a:lvl6pPr>
            <a:lvl7pPr algn="l">
              <a:buNone/>
              <a:defRPr sz="975">
                <a:solidFill>
                  <a:srgbClr val="586873"/>
                </a:solidFill>
                <a:latin typeface="Malgun Gothic"/>
                <a:ea typeface="Malgun Gothic"/>
                <a:cs typeface="Malgun Gothic"/>
              </a:defRPr>
            </a:lvl7pPr>
            <a:lvl8pPr algn="l">
              <a:buNone/>
              <a:defRPr sz="975">
                <a:solidFill>
                  <a:srgbClr val="586873"/>
                </a:solidFill>
                <a:latin typeface="Malgun Gothic"/>
                <a:ea typeface="Malgun Gothic"/>
                <a:cs typeface="Malgun Gothic"/>
              </a:defRPr>
            </a:lvl8pPr>
            <a:lvl9pPr algn="l">
              <a:buNone/>
              <a:defRPr sz="975">
                <a:solidFill>
                  <a:srgbClr val="586873"/>
                </a:solidFill>
                <a:latin typeface="Malgun Gothic"/>
                <a:ea typeface="Malgun Gothic"/>
                <a:cs typeface="Malgun Gothic"/>
              </a:defRPr>
            </a:lvl9pPr>
          </a:lstStyle>
          <a:p xmlns:a="http://schemas.openxmlformats.org/drawingml/2006/main">
            <a:pPr algn="l">
              <a:buNone/>
              <a:defRPr sz="975">
                <a:solidFill>
                  <a:srgbClr val="586873"/>
                </a:solidFill>
                <a:latin typeface="Malgun Gothic"/>
                <a:ea typeface="Malgun Gothic"/>
                <a:cs typeface="Malgun Gothic"/>
              </a:defRPr>
            </a:pPr>
            <a:r>
              <a:rPr sz="975">
                <a:solidFill>
                  <a:srgbClr val="586873"/>
                </a:solidFill>
                <a:latin typeface="Malgun Gothic"/>
                <a:ea typeface="Malgun Gothic"/>
                <a:cs typeface="Malgun Gothic"/>
              </a:rPr>
              <a:t>출처: World Development Indicators CSV · 갱신일 2021-05-25 · Cloudflare D1 air</a:t>
            </a:r>
          </a:p>
        </p:txBody>
      </p:sp>
      <p:sp>
        <p:nvSpPr>
          <p:cNvPr id="10" name="page-number">
            <a:extLst xmlns:a="http://schemas.openxmlformats.org/drawingml/2006/main">
              <a:ext uri="{FF2B5EF4-FFF2-40B4-BE49-F238E27FC236}">
                <a16:creationId xmlns:a16="http://schemas.microsoft.com/office/drawing/2014/main" id="{5106A967-0E61-457E-A7DF-BAAA9546D67A}"/>
              </a:ext>
            </a:extLst>
          </p:cNvPr>
          <p:cNvSpPr>
            <a:spLocks xmlns:a="http://schemas.openxmlformats.org/drawingml/2006/main" noGrp="1"/>
          </p:cNvSpPr>
          <p:nvPr/>
        </p:nvSpPr>
        <p:spPr>
          <a:xfrm xmlns:a="http://schemas.openxmlformats.org/drawingml/2006/main">
            <a:off x="10744200" y="6467475"/>
            <a:ext cx="838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r">
              <a:buNone/>
              <a:defRPr sz="975">
                <a:solidFill>
                  <a:srgbClr val="586873"/>
                </a:solidFill>
                <a:latin typeface="Malgun Gothic"/>
                <a:ea typeface="Malgun Gothic"/>
                <a:cs typeface="Malgun Gothic"/>
              </a:defRPr>
            </a:lvl1pPr>
            <a:lvl2pPr algn="r">
              <a:buNone/>
              <a:defRPr sz="975">
                <a:solidFill>
                  <a:srgbClr val="586873"/>
                </a:solidFill>
                <a:latin typeface="Malgun Gothic"/>
                <a:ea typeface="Malgun Gothic"/>
                <a:cs typeface="Malgun Gothic"/>
              </a:defRPr>
            </a:lvl2pPr>
            <a:lvl3pPr algn="r">
              <a:buNone/>
              <a:defRPr sz="975">
                <a:solidFill>
                  <a:srgbClr val="586873"/>
                </a:solidFill>
                <a:latin typeface="Malgun Gothic"/>
                <a:ea typeface="Malgun Gothic"/>
                <a:cs typeface="Malgun Gothic"/>
              </a:defRPr>
            </a:lvl3pPr>
            <a:lvl4pPr algn="r">
              <a:buNone/>
              <a:defRPr sz="975">
                <a:solidFill>
                  <a:srgbClr val="586873"/>
                </a:solidFill>
                <a:latin typeface="Malgun Gothic"/>
                <a:ea typeface="Malgun Gothic"/>
                <a:cs typeface="Malgun Gothic"/>
              </a:defRPr>
            </a:lvl4pPr>
            <a:lvl5pPr algn="r">
              <a:buNone/>
              <a:defRPr sz="975">
                <a:solidFill>
                  <a:srgbClr val="586873"/>
                </a:solidFill>
                <a:latin typeface="Malgun Gothic"/>
                <a:ea typeface="Malgun Gothic"/>
                <a:cs typeface="Malgun Gothic"/>
              </a:defRPr>
            </a:lvl5pPr>
            <a:lvl6pPr algn="r">
              <a:buNone/>
              <a:defRPr sz="975">
                <a:solidFill>
                  <a:srgbClr val="586873"/>
                </a:solidFill>
                <a:latin typeface="Malgun Gothic"/>
                <a:ea typeface="Malgun Gothic"/>
                <a:cs typeface="Malgun Gothic"/>
              </a:defRPr>
            </a:lvl6pPr>
            <a:lvl7pPr algn="r">
              <a:buNone/>
              <a:defRPr sz="975">
                <a:solidFill>
                  <a:srgbClr val="586873"/>
                </a:solidFill>
                <a:latin typeface="Malgun Gothic"/>
                <a:ea typeface="Malgun Gothic"/>
                <a:cs typeface="Malgun Gothic"/>
              </a:defRPr>
            </a:lvl7pPr>
            <a:lvl8pPr algn="r">
              <a:buNone/>
              <a:defRPr sz="975">
                <a:solidFill>
                  <a:srgbClr val="586873"/>
                </a:solidFill>
                <a:latin typeface="Malgun Gothic"/>
                <a:ea typeface="Malgun Gothic"/>
                <a:cs typeface="Malgun Gothic"/>
              </a:defRPr>
            </a:lvl8pPr>
            <a:lvl9pPr algn="r">
              <a:buNone/>
              <a:defRPr sz="975">
                <a:solidFill>
                  <a:srgbClr val="586873"/>
                </a:solidFill>
                <a:latin typeface="Malgun Gothic"/>
                <a:ea typeface="Malgun Gothic"/>
                <a:cs typeface="Malgun Gothic"/>
              </a:defRPr>
            </a:lvl9pPr>
          </a:lstStyle>
          <a:p xmlns:a="http://schemas.openxmlformats.org/drawingml/2006/main">
            <a:pPr algn="r">
              <a:buNone/>
              <a:defRPr sz="975">
                <a:solidFill>
                  <a:srgbClr val="586873"/>
                </a:solidFill>
                <a:latin typeface="Malgun Gothic"/>
                <a:ea typeface="Malgun Gothic"/>
                <a:cs typeface="Malgun Gothic"/>
              </a:defRPr>
            </a:pPr>
            <a:r>
              <a:rPr sz="975">
                <a:solidFill>
                  <a:srgbClr val="586873"/>
                </a:solidFill>
                <a:latin typeface="Malgun Gothic"/>
                <a:ea typeface="Malgun Gothic"/>
                <a:cs typeface="Malgun Gothic"/>
              </a:rPr>
              <a:t>03 / 05</a:t>
            </a:r>
          </a:p>
        </p:txBody>
      </p:sp>
    </p:spTree>
    <p:extLst>
      <p:ext uri="{BB962C8B-B14F-4D97-AF65-F5344CB8AC3E}">
        <p14:creationId xmlns:p14="http://schemas.microsoft.com/office/powerpoint/2010/main" val="248610325"/>
      </p:ext>
    </p:extLst>
  </p:cSld>
</p:sld>
</file>

<file path=ppt/slides/slide4.xml><?xml version="1.0" encoding="utf-8"?>
<p:sld xmlns:p="http://schemas.openxmlformats.org/presentationml/2006/main">
  <p:cSld>
    <p:bg>
      <p:bgPr>
        <a:solidFill xmlns:a="http://schemas.openxmlformats.org/drawingml/2006/main">
          <a:srgbClr val="F7F8F6"/>
        </a:solidFill>
      </p:bgPr>
    </p:bg>
    <p:spTree>
      <p:nvGrpSpPr>
        <p:cNvPr id="1" name=""/>
        <p:cNvGrpSpPr/>
        <p:nvPr/>
      </p:nvGrpSpPr>
      <p:grpSpPr>
        <a:xfrm xmlns:a="http://schemas.openxmlformats.org/drawingml/2006/main"/>
      </p:grpSpPr>
      <p:sp>
        <p:nvSpPr>
          <p:cNvPr id="11" name="question-label">
            <a:extLst xmlns:a="http://schemas.openxmlformats.org/drawingml/2006/main">
              <a:ext uri="{FF2B5EF4-FFF2-40B4-BE49-F238E27FC236}">
                <a16:creationId xmlns:a16="http://schemas.microsoft.com/office/drawing/2014/main" id="{91C2AC0F-1FBA-4192-AB6B-78674AE35BF8}"/>
              </a:ext>
            </a:extLst>
          </p:cNvPr>
          <p:cNvSpPr>
            <a:spLocks xmlns:a="http://schemas.openxmlformats.org/drawingml/2006/main" noGrp="1"/>
          </p:cNvSpPr>
          <p:nvPr/>
        </p:nvSpPr>
        <p:spPr>
          <a:xfrm xmlns:a="http://schemas.openxmlformats.org/drawingml/2006/main">
            <a:off x="609600" y="323850"/>
            <a:ext cx="4953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275" b="1">
                <a:solidFill>
                  <a:srgbClr val="087F8C"/>
                </a:solidFill>
                <a:latin typeface="Malgun Gothic"/>
                <a:ea typeface="Malgun Gothic"/>
                <a:cs typeface="Malgun Gothic"/>
              </a:defRPr>
            </a:lvl1pPr>
            <a:lvl2pPr algn="l">
              <a:buNone/>
              <a:defRPr sz="1275" b="1">
                <a:solidFill>
                  <a:srgbClr val="087F8C"/>
                </a:solidFill>
                <a:latin typeface="Malgun Gothic"/>
                <a:ea typeface="Malgun Gothic"/>
                <a:cs typeface="Malgun Gothic"/>
              </a:defRPr>
            </a:lvl2pPr>
            <a:lvl3pPr algn="l">
              <a:buNone/>
              <a:defRPr sz="1275" b="1">
                <a:solidFill>
                  <a:srgbClr val="087F8C"/>
                </a:solidFill>
                <a:latin typeface="Malgun Gothic"/>
                <a:ea typeface="Malgun Gothic"/>
                <a:cs typeface="Malgun Gothic"/>
              </a:defRPr>
            </a:lvl3pPr>
            <a:lvl4pPr algn="l">
              <a:buNone/>
              <a:defRPr sz="1275" b="1">
                <a:solidFill>
                  <a:srgbClr val="087F8C"/>
                </a:solidFill>
                <a:latin typeface="Malgun Gothic"/>
                <a:ea typeface="Malgun Gothic"/>
                <a:cs typeface="Malgun Gothic"/>
              </a:defRPr>
            </a:lvl4pPr>
            <a:lvl5pPr algn="l">
              <a:buNone/>
              <a:defRPr sz="1275" b="1">
                <a:solidFill>
                  <a:srgbClr val="087F8C"/>
                </a:solidFill>
                <a:latin typeface="Malgun Gothic"/>
                <a:ea typeface="Malgun Gothic"/>
                <a:cs typeface="Malgun Gothic"/>
              </a:defRPr>
            </a:lvl5pPr>
            <a:lvl6pPr algn="l">
              <a:buNone/>
              <a:defRPr sz="1275" b="1">
                <a:solidFill>
                  <a:srgbClr val="087F8C"/>
                </a:solidFill>
                <a:latin typeface="Malgun Gothic"/>
                <a:ea typeface="Malgun Gothic"/>
                <a:cs typeface="Malgun Gothic"/>
              </a:defRPr>
            </a:lvl6pPr>
            <a:lvl7pPr algn="l">
              <a:buNone/>
              <a:defRPr sz="1275" b="1">
                <a:solidFill>
                  <a:srgbClr val="087F8C"/>
                </a:solidFill>
                <a:latin typeface="Malgun Gothic"/>
                <a:ea typeface="Malgun Gothic"/>
                <a:cs typeface="Malgun Gothic"/>
              </a:defRPr>
            </a:lvl7pPr>
            <a:lvl8pPr algn="l">
              <a:buNone/>
              <a:defRPr sz="1275" b="1">
                <a:solidFill>
                  <a:srgbClr val="087F8C"/>
                </a:solidFill>
                <a:latin typeface="Malgun Gothic"/>
                <a:ea typeface="Malgun Gothic"/>
                <a:cs typeface="Malgun Gothic"/>
              </a:defRPr>
            </a:lvl8pPr>
            <a:lvl9pPr algn="l">
              <a:buNone/>
              <a:defRPr sz="1275" b="1">
                <a:solidFill>
                  <a:srgbClr val="087F8C"/>
                </a:solidFill>
                <a:latin typeface="Malgun Gothic"/>
                <a:ea typeface="Malgun Gothic"/>
                <a:cs typeface="Malgun Gothic"/>
              </a:defRPr>
            </a:lvl9pPr>
          </a:lstStyle>
          <a:p xmlns:a="http://schemas.openxmlformats.org/drawingml/2006/main">
            <a:pPr algn="l">
              <a:buNone/>
              <a:defRPr sz="1275" b="1">
                <a:solidFill>
                  <a:srgbClr val="087F8C"/>
                </a:solidFill>
                <a:latin typeface="Malgun Gothic"/>
                <a:ea typeface="Malgun Gothic"/>
                <a:cs typeface="Malgun Gothic"/>
              </a:defRPr>
            </a:pPr>
            <a:r>
              <a:rPr sz="1275" b="1">
                <a:solidFill>
                  <a:srgbClr val="087F8C"/>
                </a:solidFill>
                <a:latin typeface="Malgun Gothic"/>
                <a:ea typeface="Malgun Gothic"/>
                <a:cs typeface="Malgun Gothic"/>
              </a:rPr>
              <a:t>질문 3  ·  2019년 운송 효율 비교</a:t>
            </a:r>
          </a:p>
        </p:txBody>
      </p:sp>
      <p:sp>
        <p:nvSpPr>
          <p:cNvPr id="2" name="question-title">
            <a:extLst xmlns:a="http://schemas.openxmlformats.org/drawingml/2006/main">
              <a:ext uri="{FF2B5EF4-FFF2-40B4-BE49-F238E27FC236}">
                <a16:creationId xmlns:a16="http://schemas.microsoft.com/office/drawing/2014/main" id="{1A09F765-6431-4137-B589-3128965FF4B2}"/>
              </a:ext>
            </a:extLst>
          </p:cNvPr>
          <p:cNvSpPr>
            <a:spLocks xmlns:a="http://schemas.openxmlformats.org/drawingml/2006/main" noGrp="1"/>
          </p:cNvSpPr>
          <p:nvPr/>
        </p:nvSpPr>
        <p:spPr>
          <a:xfrm xmlns:a="http://schemas.openxmlformats.org/drawingml/2006/main">
            <a:off x="609600" y="666750"/>
            <a:ext cx="10953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3225" b="1">
                <a:solidFill>
                  <a:srgbClr val="12344A"/>
                </a:solidFill>
                <a:latin typeface="Malgun Gothic"/>
                <a:ea typeface="Malgun Gothic"/>
                <a:cs typeface="Malgun Gothic"/>
              </a:defRPr>
            </a:lvl1pPr>
            <a:lvl2pPr algn="l">
              <a:buNone/>
              <a:defRPr sz="3225" b="1">
                <a:solidFill>
                  <a:srgbClr val="12344A"/>
                </a:solidFill>
                <a:latin typeface="Malgun Gothic"/>
                <a:ea typeface="Malgun Gothic"/>
                <a:cs typeface="Malgun Gothic"/>
              </a:defRPr>
            </a:lvl2pPr>
            <a:lvl3pPr algn="l">
              <a:buNone/>
              <a:defRPr sz="3225" b="1">
                <a:solidFill>
                  <a:srgbClr val="12344A"/>
                </a:solidFill>
                <a:latin typeface="Malgun Gothic"/>
                <a:ea typeface="Malgun Gothic"/>
                <a:cs typeface="Malgun Gothic"/>
              </a:defRPr>
            </a:lvl3pPr>
            <a:lvl4pPr algn="l">
              <a:buNone/>
              <a:defRPr sz="3225" b="1">
                <a:solidFill>
                  <a:srgbClr val="12344A"/>
                </a:solidFill>
                <a:latin typeface="Malgun Gothic"/>
                <a:ea typeface="Malgun Gothic"/>
                <a:cs typeface="Malgun Gothic"/>
              </a:defRPr>
            </a:lvl4pPr>
            <a:lvl5pPr algn="l">
              <a:buNone/>
              <a:defRPr sz="3225" b="1">
                <a:solidFill>
                  <a:srgbClr val="12344A"/>
                </a:solidFill>
                <a:latin typeface="Malgun Gothic"/>
                <a:ea typeface="Malgun Gothic"/>
                <a:cs typeface="Malgun Gothic"/>
              </a:defRPr>
            </a:lvl5pPr>
            <a:lvl6pPr algn="l">
              <a:buNone/>
              <a:defRPr sz="3225" b="1">
                <a:solidFill>
                  <a:srgbClr val="12344A"/>
                </a:solidFill>
                <a:latin typeface="Malgun Gothic"/>
                <a:ea typeface="Malgun Gothic"/>
                <a:cs typeface="Malgun Gothic"/>
              </a:defRPr>
            </a:lvl6pPr>
            <a:lvl7pPr algn="l">
              <a:buNone/>
              <a:defRPr sz="3225" b="1">
                <a:solidFill>
                  <a:srgbClr val="12344A"/>
                </a:solidFill>
                <a:latin typeface="Malgun Gothic"/>
                <a:ea typeface="Malgun Gothic"/>
                <a:cs typeface="Malgun Gothic"/>
              </a:defRPr>
            </a:lvl7pPr>
            <a:lvl8pPr algn="l">
              <a:buNone/>
              <a:defRPr sz="3225" b="1">
                <a:solidFill>
                  <a:srgbClr val="12344A"/>
                </a:solidFill>
                <a:latin typeface="Malgun Gothic"/>
                <a:ea typeface="Malgun Gothic"/>
                <a:cs typeface="Malgun Gothic"/>
              </a:defRPr>
            </a:lvl8pPr>
            <a:lvl9pPr algn="l">
              <a:buNone/>
              <a:defRPr sz="3225" b="1">
                <a:solidFill>
                  <a:srgbClr val="12344A"/>
                </a:solidFill>
                <a:latin typeface="Malgun Gothic"/>
                <a:ea typeface="Malgun Gothic"/>
                <a:cs typeface="Malgun Gothic"/>
              </a:defRPr>
            </a:lvl9pPr>
          </a:lstStyle>
          <a:p xmlns:a="http://schemas.openxmlformats.org/drawingml/2006/main">
            <a:pPr algn="l">
              <a:buNone/>
              <a:defRPr sz="3225" b="1">
                <a:solidFill>
                  <a:srgbClr val="12344A"/>
                </a:solidFill>
                <a:latin typeface="Malgun Gothic"/>
                <a:ea typeface="Malgun Gothic"/>
                <a:cs typeface="Malgun Gothic"/>
              </a:defRPr>
            </a:pPr>
            <a:r>
              <a:rPr sz="3225" b="1">
                <a:solidFill>
                  <a:srgbClr val="12344A"/>
                </a:solidFill>
                <a:latin typeface="Malgun Gothic"/>
                <a:ea typeface="Malgun Gothic"/>
                <a:cs typeface="Malgun Gothic"/>
              </a:rPr>
              <a:t>운항 1회당 승객 수가 많은 곳은?</a:t>
            </a:r>
          </a:p>
        </p:txBody>
      </p:sp>
      <p:sp>
        <p:nvSpPr>
          <p:cNvPr id="3" name="section-divider">
            <a:extLst xmlns:a="http://schemas.openxmlformats.org/drawingml/2006/main">
              <a:ext uri="{FF2B5EF4-FFF2-40B4-BE49-F238E27FC236}">
                <a16:creationId xmlns:a16="http://schemas.microsoft.com/office/drawing/2014/main" id="{1E45B46A-C41B-4529-9546-7668DBEB4084}"/>
              </a:ext>
            </a:extLst>
          </p:cNvPr>
          <p:cNvSpPr>
            <a:spLocks xmlns:a="http://schemas.openxmlformats.org/drawingml/2006/main" noGrp="1"/>
          </p:cNvSpPr>
          <p:nvPr/>
        </p:nvSpPr>
        <p:spPr>
          <a:xfrm xmlns:a="http://schemas.openxmlformats.org/drawingml/2006/main">
            <a:off x="609600" y="1333500"/>
            <a:ext cx="666750" cy="38100"/>
          </a:xfrm>
          <a:prstGeom xmlns:a="http://schemas.openxmlformats.org/drawingml/2006/main" prst="rect">
            <a:avLst/>
          </a:prstGeom>
          <a:solidFill xmlns:a="http://schemas.openxmlformats.org/drawingml/2006/main">
            <a:srgbClr val="E8AA3A"/>
          </a:solidFill>
          <a:ln xmlns:a="http://schemas.openxmlformats.org/drawingml/2006/main" w="0">
            <a:solidFill>
              <a:srgbClr val="E8AA3A"/>
            </a:solidFill>
            <a:prstDash val="solid"/>
          </a:ln>
        </p:spPr>
      </p:sp>
      <p:graphicFrame>
        <p:nvGraphicFramePr>
          <p:cNvPr id="16" name="Chart"/>
          <p:cNvGraphicFramePr/>
          <p:nvPr/>
        </p:nvGraphicFramePr>
        <p:xfrm>
          <a:off xmlns:a="http://schemas.openxmlformats.org/drawingml/2006/main" x="514350" y="1581150"/>
          <a:ext xmlns:a="http://schemas.openxmlformats.org/drawingml/2006/main" cx="7334250" cy="4267200"/>
        </p:xfrm>
        <a:graphic xmlns:a="http://schemas.openxmlformats.org/drawingml/2006/main">
          <a:graphicData uri="http://schemas.openxmlformats.org/drawingml/2006/chart">
            <c:chart xmlns:r="http://schemas.openxmlformats.org/officeDocument/2006/relationships" xmlns:c="http://schemas.openxmlformats.org/drawingml/2006/chart" r:id="R189c85a38d544c8b"/>
          </a:graphicData>
        </a:graphic>
      </p:graphicFrame>
      <p:sp>
        <p:nvSpPr>
          <p:cNvPr id="5" name="result-label">
            <a:extLst xmlns:a="http://schemas.openxmlformats.org/drawingml/2006/main">
              <a:ext uri="{FF2B5EF4-FFF2-40B4-BE49-F238E27FC236}">
                <a16:creationId xmlns:a16="http://schemas.microsoft.com/office/drawing/2014/main" id="{9EA933FF-3A71-486C-8826-4237BA33008E}"/>
              </a:ext>
            </a:extLst>
          </p:cNvPr>
          <p:cNvSpPr>
            <a:spLocks xmlns:a="http://schemas.openxmlformats.org/drawingml/2006/main" noGrp="1"/>
          </p:cNvSpPr>
          <p:nvPr/>
        </p:nvSpPr>
        <p:spPr>
          <a:xfrm xmlns:a="http://schemas.openxmlformats.org/drawingml/2006/main">
            <a:off x="8286750" y="1676400"/>
            <a:ext cx="3238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350" b="1">
                <a:solidFill>
                  <a:srgbClr val="087F8C"/>
                </a:solidFill>
                <a:latin typeface="Malgun Gothic"/>
                <a:ea typeface="Malgun Gothic"/>
                <a:cs typeface="Malgun Gothic"/>
              </a:defRPr>
            </a:lvl1pPr>
            <a:lvl2pPr algn="l">
              <a:buNone/>
              <a:defRPr sz="1350" b="1">
                <a:solidFill>
                  <a:srgbClr val="087F8C"/>
                </a:solidFill>
                <a:latin typeface="Malgun Gothic"/>
                <a:ea typeface="Malgun Gothic"/>
                <a:cs typeface="Malgun Gothic"/>
              </a:defRPr>
            </a:lvl2pPr>
            <a:lvl3pPr algn="l">
              <a:buNone/>
              <a:defRPr sz="1350" b="1">
                <a:solidFill>
                  <a:srgbClr val="087F8C"/>
                </a:solidFill>
                <a:latin typeface="Malgun Gothic"/>
                <a:ea typeface="Malgun Gothic"/>
                <a:cs typeface="Malgun Gothic"/>
              </a:defRPr>
            </a:lvl3pPr>
            <a:lvl4pPr algn="l">
              <a:buNone/>
              <a:defRPr sz="1350" b="1">
                <a:solidFill>
                  <a:srgbClr val="087F8C"/>
                </a:solidFill>
                <a:latin typeface="Malgun Gothic"/>
                <a:ea typeface="Malgun Gothic"/>
                <a:cs typeface="Malgun Gothic"/>
              </a:defRPr>
            </a:lvl4pPr>
            <a:lvl5pPr algn="l">
              <a:buNone/>
              <a:defRPr sz="1350" b="1">
                <a:solidFill>
                  <a:srgbClr val="087F8C"/>
                </a:solidFill>
                <a:latin typeface="Malgun Gothic"/>
                <a:ea typeface="Malgun Gothic"/>
                <a:cs typeface="Malgun Gothic"/>
              </a:defRPr>
            </a:lvl5pPr>
            <a:lvl6pPr algn="l">
              <a:buNone/>
              <a:defRPr sz="1350" b="1">
                <a:solidFill>
                  <a:srgbClr val="087F8C"/>
                </a:solidFill>
                <a:latin typeface="Malgun Gothic"/>
                <a:ea typeface="Malgun Gothic"/>
                <a:cs typeface="Malgun Gothic"/>
              </a:defRPr>
            </a:lvl6pPr>
            <a:lvl7pPr algn="l">
              <a:buNone/>
              <a:defRPr sz="1350" b="1">
                <a:solidFill>
                  <a:srgbClr val="087F8C"/>
                </a:solidFill>
                <a:latin typeface="Malgun Gothic"/>
                <a:ea typeface="Malgun Gothic"/>
                <a:cs typeface="Malgun Gothic"/>
              </a:defRPr>
            </a:lvl7pPr>
            <a:lvl8pPr algn="l">
              <a:buNone/>
              <a:defRPr sz="1350" b="1">
                <a:solidFill>
                  <a:srgbClr val="087F8C"/>
                </a:solidFill>
                <a:latin typeface="Malgun Gothic"/>
                <a:ea typeface="Malgun Gothic"/>
                <a:cs typeface="Malgun Gothic"/>
              </a:defRPr>
            </a:lvl8pPr>
            <a:lvl9pPr algn="l">
              <a:buNone/>
              <a:defRPr sz="1350" b="1">
                <a:solidFill>
                  <a:srgbClr val="087F8C"/>
                </a:solidFill>
                <a:latin typeface="Malgun Gothic"/>
                <a:ea typeface="Malgun Gothic"/>
                <a:cs typeface="Malgun Gothic"/>
              </a:defRPr>
            </a:lvl9pPr>
          </a:lstStyle>
          <a:p xmlns:a="http://schemas.openxmlformats.org/drawingml/2006/main">
            <a:pPr algn="l">
              <a:buNone/>
              <a:defRPr sz="1350" b="1">
                <a:solidFill>
                  <a:srgbClr val="087F8C"/>
                </a:solidFill>
                <a:latin typeface="Malgun Gothic"/>
                <a:ea typeface="Malgun Gothic"/>
                <a:cs typeface="Malgun Gothic"/>
              </a:defRPr>
            </a:pPr>
            <a:r>
              <a:rPr sz="1350" b="1">
                <a:solidFill>
                  <a:srgbClr val="087F8C"/>
                </a:solidFill>
                <a:latin typeface="Malgun Gothic"/>
                <a:ea typeface="Malgun Gothic"/>
                <a:cs typeface="Malgun Gothic"/>
              </a:rPr>
              <a:t>상위 10개 중 1위</a:t>
            </a:r>
          </a:p>
        </p:txBody>
      </p:sp>
      <p:sp>
        <p:nvSpPr>
          <p:cNvPr id="6" name="q3-stat">
            <a:extLst xmlns:a="http://schemas.openxmlformats.org/drawingml/2006/main">
              <a:ext uri="{FF2B5EF4-FFF2-40B4-BE49-F238E27FC236}">
                <a16:creationId xmlns:a16="http://schemas.microsoft.com/office/drawing/2014/main" id="{B73DEFB6-B55E-4A6B-9F35-9725F85FDD04}"/>
              </a:ext>
            </a:extLst>
          </p:cNvPr>
          <p:cNvSpPr>
            <a:spLocks xmlns:a="http://schemas.openxmlformats.org/drawingml/2006/main" noGrp="1"/>
          </p:cNvSpPr>
          <p:nvPr/>
        </p:nvSpPr>
        <p:spPr>
          <a:xfrm xmlns:a="http://schemas.openxmlformats.org/drawingml/2006/main">
            <a:off x="8267700" y="1981200"/>
            <a:ext cx="31432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3525" b="1">
                <a:solidFill>
                  <a:srgbClr val="12344A"/>
                </a:solidFill>
                <a:latin typeface="Malgun Gothic"/>
                <a:ea typeface="Malgun Gothic"/>
                <a:cs typeface="Malgun Gothic"/>
              </a:defRPr>
            </a:lvl1pPr>
            <a:lvl2pPr algn="l">
              <a:buNone/>
              <a:defRPr sz="3525" b="1">
                <a:solidFill>
                  <a:srgbClr val="12344A"/>
                </a:solidFill>
                <a:latin typeface="Malgun Gothic"/>
                <a:ea typeface="Malgun Gothic"/>
                <a:cs typeface="Malgun Gothic"/>
              </a:defRPr>
            </a:lvl2pPr>
            <a:lvl3pPr algn="l">
              <a:buNone/>
              <a:defRPr sz="3525" b="1">
                <a:solidFill>
                  <a:srgbClr val="12344A"/>
                </a:solidFill>
                <a:latin typeface="Malgun Gothic"/>
                <a:ea typeface="Malgun Gothic"/>
                <a:cs typeface="Malgun Gothic"/>
              </a:defRPr>
            </a:lvl3pPr>
            <a:lvl4pPr algn="l">
              <a:buNone/>
              <a:defRPr sz="3525" b="1">
                <a:solidFill>
                  <a:srgbClr val="12344A"/>
                </a:solidFill>
                <a:latin typeface="Malgun Gothic"/>
                <a:ea typeface="Malgun Gothic"/>
                <a:cs typeface="Malgun Gothic"/>
              </a:defRPr>
            </a:lvl4pPr>
            <a:lvl5pPr algn="l">
              <a:buNone/>
              <a:defRPr sz="3525" b="1">
                <a:solidFill>
                  <a:srgbClr val="12344A"/>
                </a:solidFill>
                <a:latin typeface="Malgun Gothic"/>
                <a:ea typeface="Malgun Gothic"/>
                <a:cs typeface="Malgun Gothic"/>
              </a:defRPr>
            </a:lvl5pPr>
            <a:lvl6pPr algn="l">
              <a:buNone/>
              <a:defRPr sz="3525" b="1">
                <a:solidFill>
                  <a:srgbClr val="12344A"/>
                </a:solidFill>
                <a:latin typeface="Malgun Gothic"/>
                <a:ea typeface="Malgun Gothic"/>
                <a:cs typeface="Malgun Gothic"/>
              </a:defRPr>
            </a:lvl6pPr>
            <a:lvl7pPr algn="l">
              <a:buNone/>
              <a:defRPr sz="3525" b="1">
                <a:solidFill>
                  <a:srgbClr val="12344A"/>
                </a:solidFill>
                <a:latin typeface="Malgun Gothic"/>
                <a:ea typeface="Malgun Gothic"/>
                <a:cs typeface="Malgun Gothic"/>
              </a:defRPr>
            </a:lvl7pPr>
            <a:lvl8pPr algn="l">
              <a:buNone/>
              <a:defRPr sz="3525" b="1">
                <a:solidFill>
                  <a:srgbClr val="12344A"/>
                </a:solidFill>
                <a:latin typeface="Malgun Gothic"/>
                <a:ea typeface="Malgun Gothic"/>
                <a:cs typeface="Malgun Gothic"/>
              </a:defRPr>
            </a:lvl8pPr>
            <a:lvl9pPr algn="l">
              <a:buNone/>
              <a:defRPr sz="3525" b="1">
                <a:solidFill>
                  <a:srgbClr val="12344A"/>
                </a:solidFill>
                <a:latin typeface="Malgun Gothic"/>
                <a:ea typeface="Malgun Gothic"/>
                <a:cs typeface="Malgun Gothic"/>
              </a:defRPr>
            </a:lvl9pPr>
          </a:lstStyle>
          <a:p xmlns:a="http://schemas.openxmlformats.org/drawingml/2006/main">
            <a:pPr algn="l">
              <a:buNone/>
              <a:defRPr sz="3525" b="1">
                <a:solidFill>
                  <a:srgbClr val="12344A"/>
                </a:solidFill>
                <a:latin typeface="Malgun Gothic"/>
                <a:ea typeface="Malgun Gothic"/>
                <a:cs typeface="Malgun Gothic"/>
              </a:defRPr>
            </a:pPr>
            <a:r>
              <a:rPr sz="3525" b="1">
                <a:solidFill>
                  <a:srgbClr val="12344A"/>
                </a:solidFill>
                <a:latin typeface="Malgun Gothic"/>
                <a:ea typeface="Malgun Gothic"/>
                <a:cs typeface="Malgun Gothic"/>
              </a:rPr>
              <a:t>218.0명</a:t>
            </a:r>
          </a:p>
        </p:txBody>
      </p:sp>
      <p:sp>
        <p:nvSpPr>
          <p:cNvPr id="7" name="q3-result">
            <a:extLst xmlns:a="http://schemas.openxmlformats.org/drawingml/2006/main">
              <a:ext uri="{FF2B5EF4-FFF2-40B4-BE49-F238E27FC236}">
                <a16:creationId xmlns:a16="http://schemas.microsoft.com/office/drawing/2014/main" id="{005BC883-DB0F-481B-A421-1EDB361E6E48}"/>
              </a:ext>
            </a:extLst>
          </p:cNvPr>
          <p:cNvSpPr>
            <a:spLocks xmlns:a="http://schemas.openxmlformats.org/drawingml/2006/main" noGrp="1"/>
          </p:cNvSpPr>
          <p:nvPr/>
        </p:nvSpPr>
        <p:spPr>
          <a:xfrm xmlns:a="http://schemas.openxmlformats.org/drawingml/2006/main">
            <a:off x="8286750" y="2819400"/>
            <a:ext cx="3105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575" b="1">
                <a:solidFill>
                  <a:srgbClr val="193647"/>
                </a:solidFill>
                <a:latin typeface="Malgun Gothic"/>
                <a:ea typeface="Malgun Gothic"/>
                <a:cs typeface="Malgun Gothic"/>
              </a:defRPr>
            </a:lvl1pPr>
            <a:lvl2pPr algn="l">
              <a:buNone/>
              <a:defRPr sz="1575" b="1">
                <a:solidFill>
                  <a:srgbClr val="193647"/>
                </a:solidFill>
                <a:latin typeface="Malgun Gothic"/>
                <a:ea typeface="Malgun Gothic"/>
                <a:cs typeface="Malgun Gothic"/>
              </a:defRPr>
            </a:lvl2pPr>
            <a:lvl3pPr algn="l">
              <a:buNone/>
              <a:defRPr sz="1575" b="1">
                <a:solidFill>
                  <a:srgbClr val="193647"/>
                </a:solidFill>
                <a:latin typeface="Malgun Gothic"/>
                <a:ea typeface="Malgun Gothic"/>
                <a:cs typeface="Malgun Gothic"/>
              </a:defRPr>
            </a:lvl3pPr>
            <a:lvl4pPr algn="l">
              <a:buNone/>
              <a:defRPr sz="1575" b="1">
                <a:solidFill>
                  <a:srgbClr val="193647"/>
                </a:solidFill>
                <a:latin typeface="Malgun Gothic"/>
                <a:ea typeface="Malgun Gothic"/>
                <a:cs typeface="Malgun Gothic"/>
              </a:defRPr>
            </a:lvl4pPr>
            <a:lvl5pPr algn="l">
              <a:buNone/>
              <a:defRPr sz="1575" b="1">
                <a:solidFill>
                  <a:srgbClr val="193647"/>
                </a:solidFill>
                <a:latin typeface="Malgun Gothic"/>
                <a:ea typeface="Malgun Gothic"/>
                <a:cs typeface="Malgun Gothic"/>
              </a:defRPr>
            </a:lvl5pPr>
            <a:lvl6pPr algn="l">
              <a:buNone/>
              <a:defRPr sz="1575" b="1">
                <a:solidFill>
                  <a:srgbClr val="193647"/>
                </a:solidFill>
                <a:latin typeface="Malgun Gothic"/>
                <a:ea typeface="Malgun Gothic"/>
                <a:cs typeface="Malgun Gothic"/>
              </a:defRPr>
            </a:lvl6pPr>
            <a:lvl7pPr algn="l">
              <a:buNone/>
              <a:defRPr sz="1575" b="1">
                <a:solidFill>
                  <a:srgbClr val="193647"/>
                </a:solidFill>
                <a:latin typeface="Malgun Gothic"/>
                <a:ea typeface="Malgun Gothic"/>
                <a:cs typeface="Malgun Gothic"/>
              </a:defRPr>
            </a:lvl7pPr>
            <a:lvl8pPr algn="l">
              <a:buNone/>
              <a:defRPr sz="1575" b="1">
                <a:solidFill>
                  <a:srgbClr val="193647"/>
                </a:solidFill>
                <a:latin typeface="Malgun Gothic"/>
                <a:ea typeface="Malgun Gothic"/>
                <a:cs typeface="Malgun Gothic"/>
              </a:defRPr>
            </a:lvl8pPr>
            <a:lvl9pPr algn="l">
              <a:buNone/>
              <a:defRPr sz="1575" b="1">
                <a:solidFill>
                  <a:srgbClr val="193647"/>
                </a:solidFill>
                <a:latin typeface="Malgun Gothic"/>
                <a:ea typeface="Malgun Gothic"/>
                <a:cs typeface="Malgun Gothic"/>
              </a:defRPr>
            </a:lvl9pPr>
          </a:lstStyle>
          <a:p xmlns:a="http://schemas.openxmlformats.org/drawingml/2006/main">
            <a:pPr algn="l">
              <a:buNone/>
              <a:defRPr sz="1575" b="1">
                <a:solidFill>
                  <a:srgbClr val="193647"/>
                </a:solidFill>
                <a:latin typeface="Malgun Gothic"/>
                <a:ea typeface="Malgun Gothic"/>
                <a:cs typeface="Malgun Gothic"/>
              </a:defRPr>
            </a:pPr>
            <a:r>
              <a:rPr sz="1575" b="1">
                <a:solidFill>
                  <a:srgbClr val="193647"/>
                </a:solidFill>
                <a:latin typeface="Malgun Gothic"/>
                <a:ea typeface="Malgun Gothic"/>
                <a:cs typeface="Malgun Gothic"/>
              </a:rPr>
              <a:t>아랍에미리트는 운항 1회당 승객 수가 약 218명으로 가장 높습니다.</a:t>
            </a:r>
          </a:p>
        </p:txBody>
      </p:sp>
      <p:sp>
        <p:nvSpPr>
          <p:cNvPr id="8" name="q3-interpretation">
            <a:extLst xmlns:a="http://schemas.openxmlformats.org/drawingml/2006/main">
              <a:ext uri="{FF2B5EF4-FFF2-40B4-BE49-F238E27FC236}">
                <a16:creationId xmlns:a16="http://schemas.microsoft.com/office/drawing/2014/main" id="{471EC407-F4C4-4E6A-9B39-591960AE3C0B}"/>
              </a:ext>
            </a:extLst>
          </p:cNvPr>
          <p:cNvSpPr>
            <a:spLocks xmlns:a="http://schemas.openxmlformats.org/drawingml/2006/main" noGrp="1"/>
          </p:cNvSpPr>
          <p:nvPr/>
        </p:nvSpPr>
        <p:spPr>
          <a:xfrm xmlns:a="http://schemas.openxmlformats.org/drawingml/2006/main">
            <a:off x="8286750" y="3829050"/>
            <a:ext cx="31242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350">
                <a:solidFill>
                  <a:srgbClr val="586873"/>
                </a:solidFill>
                <a:latin typeface="Malgun Gothic"/>
                <a:ea typeface="Malgun Gothic"/>
                <a:cs typeface="Malgun Gothic"/>
              </a:defRPr>
            </a:lvl1pPr>
            <a:lvl2pPr algn="l">
              <a:buNone/>
              <a:defRPr sz="1350">
                <a:solidFill>
                  <a:srgbClr val="586873"/>
                </a:solidFill>
                <a:latin typeface="Malgun Gothic"/>
                <a:ea typeface="Malgun Gothic"/>
                <a:cs typeface="Malgun Gothic"/>
              </a:defRPr>
            </a:lvl2pPr>
            <a:lvl3pPr algn="l">
              <a:buNone/>
              <a:defRPr sz="1350">
                <a:solidFill>
                  <a:srgbClr val="586873"/>
                </a:solidFill>
                <a:latin typeface="Malgun Gothic"/>
                <a:ea typeface="Malgun Gothic"/>
                <a:cs typeface="Malgun Gothic"/>
              </a:defRPr>
            </a:lvl3pPr>
            <a:lvl4pPr algn="l">
              <a:buNone/>
              <a:defRPr sz="1350">
                <a:solidFill>
                  <a:srgbClr val="586873"/>
                </a:solidFill>
                <a:latin typeface="Malgun Gothic"/>
                <a:ea typeface="Malgun Gothic"/>
                <a:cs typeface="Malgun Gothic"/>
              </a:defRPr>
            </a:lvl4pPr>
            <a:lvl5pPr algn="l">
              <a:buNone/>
              <a:defRPr sz="1350">
                <a:solidFill>
                  <a:srgbClr val="586873"/>
                </a:solidFill>
                <a:latin typeface="Malgun Gothic"/>
                <a:ea typeface="Malgun Gothic"/>
                <a:cs typeface="Malgun Gothic"/>
              </a:defRPr>
            </a:lvl5pPr>
            <a:lvl6pPr algn="l">
              <a:buNone/>
              <a:defRPr sz="1350">
                <a:solidFill>
                  <a:srgbClr val="586873"/>
                </a:solidFill>
                <a:latin typeface="Malgun Gothic"/>
                <a:ea typeface="Malgun Gothic"/>
                <a:cs typeface="Malgun Gothic"/>
              </a:defRPr>
            </a:lvl6pPr>
            <a:lvl7pPr algn="l">
              <a:buNone/>
              <a:defRPr sz="1350">
                <a:solidFill>
                  <a:srgbClr val="586873"/>
                </a:solidFill>
                <a:latin typeface="Malgun Gothic"/>
                <a:ea typeface="Malgun Gothic"/>
                <a:cs typeface="Malgun Gothic"/>
              </a:defRPr>
            </a:lvl7pPr>
            <a:lvl8pPr algn="l">
              <a:buNone/>
              <a:defRPr sz="1350">
                <a:solidFill>
                  <a:srgbClr val="586873"/>
                </a:solidFill>
                <a:latin typeface="Malgun Gothic"/>
                <a:ea typeface="Malgun Gothic"/>
                <a:cs typeface="Malgun Gothic"/>
              </a:defRPr>
            </a:lvl8pPr>
            <a:lvl9pPr algn="l">
              <a:buNone/>
              <a:defRPr sz="1350">
                <a:solidFill>
                  <a:srgbClr val="586873"/>
                </a:solidFill>
                <a:latin typeface="Malgun Gothic"/>
                <a:ea typeface="Malgun Gothic"/>
                <a:cs typeface="Malgun Gothic"/>
              </a:defRPr>
            </a:lvl9pPr>
          </a:lstStyle>
          <a:p xmlns:a="http://schemas.openxmlformats.org/drawingml/2006/main">
            <a:pPr algn="l">
              <a:buNone/>
              <a:defRPr sz="1350">
                <a:solidFill>
                  <a:srgbClr val="586873"/>
                </a:solidFill>
                <a:latin typeface="Malgun Gothic"/>
                <a:ea typeface="Malgun Gothic"/>
                <a:cs typeface="Malgun Gothic"/>
              </a:defRPr>
            </a:pPr>
            <a:r>
              <a:rPr sz="1350">
                <a:solidFill>
                  <a:srgbClr val="586873"/>
                </a:solidFill>
                <a:latin typeface="Malgun Gothic"/>
                <a:ea typeface="Malgun Gothic"/>
                <a:cs typeface="Malgun Gothic"/>
              </a:rPr>
              <a:t>2019년 운항 횟수와 승객 수가 모두 있는 200개 지역·집계 행을 짝지어 계산했습니다. 이 비율은 평균 좌석 점유율이 아니라 두 지표의 단순 비율이며, 집계 그룹도 포함됩니다.</a:t>
            </a:r>
          </a:p>
        </p:txBody>
      </p:sp>
      <p:sp>
        <p:nvSpPr>
          <p:cNvPr id="9" name="source-footer">
            <a:extLst xmlns:a="http://schemas.openxmlformats.org/drawingml/2006/main">
              <a:ext uri="{FF2B5EF4-FFF2-40B4-BE49-F238E27FC236}">
                <a16:creationId xmlns:a16="http://schemas.microsoft.com/office/drawing/2014/main" id="{B132DC90-0CAF-47A9-B0B6-7F750A45F044}"/>
              </a:ext>
            </a:extLst>
          </p:cNvPr>
          <p:cNvSpPr>
            <a:spLocks xmlns:a="http://schemas.openxmlformats.org/drawingml/2006/main" noGrp="1"/>
          </p:cNvSpPr>
          <p:nvPr/>
        </p:nvSpPr>
        <p:spPr>
          <a:xfrm xmlns:a="http://schemas.openxmlformats.org/drawingml/2006/main">
            <a:off x="609600" y="64770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975">
                <a:solidFill>
                  <a:srgbClr val="586873"/>
                </a:solidFill>
                <a:latin typeface="Malgun Gothic"/>
                <a:ea typeface="Malgun Gothic"/>
                <a:cs typeface="Malgun Gothic"/>
              </a:defRPr>
            </a:lvl1pPr>
            <a:lvl2pPr algn="l">
              <a:buNone/>
              <a:defRPr sz="975">
                <a:solidFill>
                  <a:srgbClr val="586873"/>
                </a:solidFill>
                <a:latin typeface="Malgun Gothic"/>
                <a:ea typeface="Malgun Gothic"/>
                <a:cs typeface="Malgun Gothic"/>
              </a:defRPr>
            </a:lvl2pPr>
            <a:lvl3pPr algn="l">
              <a:buNone/>
              <a:defRPr sz="975">
                <a:solidFill>
                  <a:srgbClr val="586873"/>
                </a:solidFill>
                <a:latin typeface="Malgun Gothic"/>
                <a:ea typeface="Malgun Gothic"/>
                <a:cs typeface="Malgun Gothic"/>
              </a:defRPr>
            </a:lvl3pPr>
            <a:lvl4pPr algn="l">
              <a:buNone/>
              <a:defRPr sz="975">
                <a:solidFill>
                  <a:srgbClr val="586873"/>
                </a:solidFill>
                <a:latin typeface="Malgun Gothic"/>
                <a:ea typeface="Malgun Gothic"/>
                <a:cs typeface="Malgun Gothic"/>
              </a:defRPr>
            </a:lvl4pPr>
            <a:lvl5pPr algn="l">
              <a:buNone/>
              <a:defRPr sz="975">
                <a:solidFill>
                  <a:srgbClr val="586873"/>
                </a:solidFill>
                <a:latin typeface="Malgun Gothic"/>
                <a:ea typeface="Malgun Gothic"/>
                <a:cs typeface="Malgun Gothic"/>
              </a:defRPr>
            </a:lvl5pPr>
            <a:lvl6pPr algn="l">
              <a:buNone/>
              <a:defRPr sz="975">
                <a:solidFill>
                  <a:srgbClr val="586873"/>
                </a:solidFill>
                <a:latin typeface="Malgun Gothic"/>
                <a:ea typeface="Malgun Gothic"/>
                <a:cs typeface="Malgun Gothic"/>
              </a:defRPr>
            </a:lvl6pPr>
            <a:lvl7pPr algn="l">
              <a:buNone/>
              <a:defRPr sz="975">
                <a:solidFill>
                  <a:srgbClr val="586873"/>
                </a:solidFill>
                <a:latin typeface="Malgun Gothic"/>
                <a:ea typeface="Malgun Gothic"/>
                <a:cs typeface="Malgun Gothic"/>
              </a:defRPr>
            </a:lvl7pPr>
            <a:lvl8pPr algn="l">
              <a:buNone/>
              <a:defRPr sz="975">
                <a:solidFill>
                  <a:srgbClr val="586873"/>
                </a:solidFill>
                <a:latin typeface="Malgun Gothic"/>
                <a:ea typeface="Malgun Gothic"/>
                <a:cs typeface="Malgun Gothic"/>
              </a:defRPr>
            </a:lvl8pPr>
            <a:lvl9pPr algn="l">
              <a:buNone/>
              <a:defRPr sz="975">
                <a:solidFill>
                  <a:srgbClr val="586873"/>
                </a:solidFill>
                <a:latin typeface="Malgun Gothic"/>
                <a:ea typeface="Malgun Gothic"/>
                <a:cs typeface="Malgun Gothic"/>
              </a:defRPr>
            </a:lvl9pPr>
          </a:lstStyle>
          <a:p xmlns:a="http://schemas.openxmlformats.org/drawingml/2006/main">
            <a:pPr algn="l">
              <a:buNone/>
              <a:defRPr sz="975">
                <a:solidFill>
                  <a:srgbClr val="586873"/>
                </a:solidFill>
                <a:latin typeface="Malgun Gothic"/>
                <a:ea typeface="Malgun Gothic"/>
                <a:cs typeface="Malgun Gothic"/>
              </a:defRPr>
            </a:pPr>
            <a:r>
              <a:rPr sz="975">
                <a:solidFill>
                  <a:srgbClr val="586873"/>
                </a:solidFill>
                <a:latin typeface="Malgun Gothic"/>
                <a:ea typeface="Malgun Gothic"/>
                <a:cs typeface="Malgun Gothic"/>
              </a:rPr>
              <a:t>출처: World Development Indicators CSV · 갱신일 2021-05-25 · Cloudflare D1 air</a:t>
            </a:r>
          </a:p>
        </p:txBody>
      </p:sp>
      <p:sp>
        <p:nvSpPr>
          <p:cNvPr id="10" name="page-number">
            <a:extLst xmlns:a="http://schemas.openxmlformats.org/drawingml/2006/main">
              <a:ext uri="{FF2B5EF4-FFF2-40B4-BE49-F238E27FC236}">
                <a16:creationId xmlns:a16="http://schemas.microsoft.com/office/drawing/2014/main" id="{36939515-52EB-4496-9203-E2D110F82BD1}"/>
              </a:ext>
            </a:extLst>
          </p:cNvPr>
          <p:cNvSpPr>
            <a:spLocks xmlns:a="http://schemas.openxmlformats.org/drawingml/2006/main" noGrp="1"/>
          </p:cNvSpPr>
          <p:nvPr/>
        </p:nvSpPr>
        <p:spPr>
          <a:xfrm xmlns:a="http://schemas.openxmlformats.org/drawingml/2006/main">
            <a:off x="10744200" y="6467475"/>
            <a:ext cx="838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r">
              <a:buNone/>
              <a:defRPr sz="975">
                <a:solidFill>
                  <a:srgbClr val="586873"/>
                </a:solidFill>
                <a:latin typeface="Malgun Gothic"/>
                <a:ea typeface="Malgun Gothic"/>
                <a:cs typeface="Malgun Gothic"/>
              </a:defRPr>
            </a:lvl1pPr>
            <a:lvl2pPr algn="r">
              <a:buNone/>
              <a:defRPr sz="975">
                <a:solidFill>
                  <a:srgbClr val="586873"/>
                </a:solidFill>
                <a:latin typeface="Malgun Gothic"/>
                <a:ea typeface="Malgun Gothic"/>
                <a:cs typeface="Malgun Gothic"/>
              </a:defRPr>
            </a:lvl2pPr>
            <a:lvl3pPr algn="r">
              <a:buNone/>
              <a:defRPr sz="975">
                <a:solidFill>
                  <a:srgbClr val="586873"/>
                </a:solidFill>
                <a:latin typeface="Malgun Gothic"/>
                <a:ea typeface="Malgun Gothic"/>
                <a:cs typeface="Malgun Gothic"/>
              </a:defRPr>
            </a:lvl3pPr>
            <a:lvl4pPr algn="r">
              <a:buNone/>
              <a:defRPr sz="975">
                <a:solidFill>
                  <a:srgbClr val="586873"/>
                </a:solidFill>
                <a:latin typeface="Malgun Gothic"/>
                <a:ea typeface="Malgun Gothic"/>
                <a:cs typeface="Malgun Gothic"/>
              </a:defRPr>
            </a:lvl4pPr>
            <a:lvl5pPr algn="r">
              <a:buNone/>
              <a:defRPr sz="975">
                <a:solidFill>
                  <a:srgbClr val="586873"/>
                </a:solidFill>
                <a:latin typeface="Malgun Gothic"/>
                <a:ea typeface="Malgun Gothic"/>
                <a:cs typeface="Malgun Gothic"/>
              </a:defRPr>
            </a:lvl5pPr>
            <a:lvl6pPr algn="r">
              <a:buNone/>
              <a:defRPr sz="975">
                <a:solidFill>
                  <a:srgbClr val="586873"/>
                </a:solidFill>
                <a:latin typeface="Malgun Gothic"/>
                <a:ea typeface="Malgun Gothic"/>
                <a:cs typeface="Malgun Gothic"/>
              </a:defRPr>
            </a:lvl6pPr>
            <a:lvl7pPr algn="r">
              <a:buNone/>
              <a:defRPr sz="975">
                <a:solidFill>
                  <a:srgbClr val="586873"/>
                </a:solidFill>
                <a:latin typeface="Malgun Gothic"/>
                <a:ea typeface="Malgun Gothic"/>
                <a:cs typeface="Malgun Gothic"/>
              </a:defRPr>
            </a:lvl7pPr>
            <a:lvl8pPr algn="r">
              <a:buNone/>
              <a:defRPr sz="975">
                <a:solidFill>
                  <a:srgbClr val="586873"/>
                </a:solidFill>
                <a:latin typeface="Malgun Gothic"/>
                <a:ea typeface="Malgun Gothic"/>
                <a:cs typeface="Malgun Gothic"/>
              </a:defRPr>
            </a:lvl8pPr>
            <a:lvl9pPr algn="r">
              <a:buNone/>
              <a:defRPr sz="975">
                <a:solidFill>
                  <a:srgbClr val="586873"/>
                </a:solidFill>
                <a:latin typeface="Malgun Gothic"/>
                <a:ea typeface="Malgun Gothic"/>
                <a:cs typeface="Malgun Gothic"/>
              </a:defRPr>
            </a:lvl9pPr>
          </a:lstStyle>
          <a:p xmlns:a="http://schemas.openxmlformats.org/drawingml/2006/main">
            <a:pPr algn="r">
              <a:buNone/>
              <a:defRPr sz="975">
                <a:solidFill>
                  <a:srgbClr val="586873"/>
                </a:solidFill>
                <a:latin typeface="Malgun Gothic"/>
                <a:ea typeface="Malgun Gothic"/>
                <a:cs typeface="Malgun Gothic"/>
              </a:defRPr>
            </a:pPr>
            <a:r>
              <a:rPr sz="975">
                <a:solidFill>
                  <a:srgbClr val="586873"/>
                </a:solidFill>
                <a:latin typeface="Malgun Gothic"/>
                <a:ea typeface="Malgun Gothic"/>
                <a:cs typeface="Malgun Gothic"/>
              </a:rPr>
              <a:t>04 / 05</a:t>
            </a:r>
          </a:p>
        </p:txBody>
      </p:sp>
    </p:spTree>
    <p:extLst>
      <p:ext uri="{BB962C8B-B14F-4D97-AF65-F5344CB8AC3E}">
        <p14:creationId xmlns:p14="http://schemas.microsoft.com/office/powerpoint/2010/main" val="431155845"/>
      </p:ext>
    </p:extLst>
  </p:cSld>
</p:sld>
</file>

<file path=ppt/slides/slide5.xml><?xml version="1.0" encoding="utf-8"?>
<p:sld xmlns:p="http://schemas.openxmlformats.org/presentationml/2006/main">
  <p:cSld>
    <p:bg>
      <p:bgPr>
        <a:solidFill xmlns:a="http://schemas.openxmlformats.org/drawingml/2006/main">
          <a:srgbClr val="F7F8F6"/>
        </a:solidFill>
      </p:bgPr>
    </p:bg>
    <p:spTree>
      <p:nvGrpSpPr>
        <p:cNvPr id="1" name=""/>
        <p:cNvGrpSpPr/>
        <p:nvPr/>
      </p:nvGrpSpPr>
      <p:grpSpPr>
        <a:xfrm xmlns:a="http://schemas.openxmlformats.org/drawingml/2006/main"/>
      </p:grpSpPr>
      <p:sp>
        <p:nvSpPr>
          <p:cNvPr id="13" name="conclusion-title">
            <a:extLst xmlns:a="http://schemas.openxmlformats.org/drawingml/2006/main">
              <a:ext uri="{FF2B5EF4-FFF2-40B4-BE49-F238E27FC236}">
                <a16:creationId xmlns:a16="http://schemas.microsoft.com/office/drawing/2014/main" id="{530AAA0A-B0E2-4B9E-B462-3584BDC1997B}"/>
              </a:ext>
            </a:extLst>
          </p:cNvPr>
          <p:cNvSpPr>
            <a:spLocks xmlns:a="http://schemas.openxmlformats.org/drawingml/2006/main" noGrp="1"/>
          </p:cNvSpPr>
          <p:nvPr/>
        </p:nvSpPr>
        <p:spPr>
          <a:xfrm xmlns:a="http://schemas.openxmlformats.org/drawingml/2006/main">
            <a:off x="609600" y="647700"/>
            <a:ext cx="106680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3600" b="1">
                <a:solidFill>
                  <a:srgbClr val="12344A"/>
                </a:solidFill>
                <a:latin typeface="Malgun Gothic"/>
                <a:ea typeface="Malgun Gothic"/>
                <a:cs typeface="Malgun Gothic"/>
              </a:defRPr>
            </a:lvl1pPr>
            <a:lvl2pPr algn="l">
              <a:buNone/>
              <a:defRPr sz="3600" b="1">
                <a:solidFill>
                  <a:srgbClr val="12344A"/>
                </a:solidFill>
                <a:latin typeface="Malgun Gothic"/>
                <a:ea typeface="Malgun Gothic"/>
                <a:cs typeface="Malgun Gothic"/>
              </a:defRPr>
            </a:lvl2pPr>
            <a:lvl3pPr algn="l">
              <a:buNone/>
              <a:defRPr sz="3600" b="1">
                <a:solidFill>
                  <a:srgbClr val="12344A"/>
                </a:solidFill>
                <a:latin typeface="Malgun Gothic"/>
                <a:ea typeface="Malgun Gothic"/>
                <a:cs typeface="Malgun Gothic"/>
              </a:defRPr>
            </a:lvl3pPr>
            <a:lvl4pPr algn="l">
              <a:buNone/>
              <a:defRPr sz="3600" b="1">
                <a:solidFill>
                  <a:srgbClr val="12344A"/>
                </a:solidFill>
                <a:latin typeface="Malgun Gothic"/>
                <a:ea typeface="Malgun Gothic"/>
                <a:cs typeface="Malgun Gothic"/>
              </a:defRPr>
            </a:lvl4pPr>
            <a:lvl5pPr algn="l">
              <a:buNone/>
              <a:defRPr sz="3600" b="1">
                <a:solidFill>
                  <a:srgbClr val="12344A"/>
                </a:solidFill>
                <a:latin typeface="Malgun Gothic"/>
                <a:ea typeface="Malgun Gothic"/>
                <a:cs typeface="Malgun Gothic"/>
              </a:defRPr>
            </a:lvl5pPr>
            <a:lvl6pPr algn="l">
              <a:buNone/>
              <a:defRPr sz="3600" b="1">
                <a:solidFill>
                  <a:srgbClr val="12344A"/>
                </a:solidFill>
                <a:latin typeface="Malgun Gothic"/>
                <a:ea typeface="Malgun Gothic"/>
                <a:cs typeface="Malgun Gothic"/>
              </a:defRPr>
            </a:lvl6pPr>
            <a:lvl7pPr algn="l">
              <a:buNone/>
              <a:defRPr sz="3600" b="1">
                <a:solidFill>
                  <a:srgbClr val="12344A"/>
                </a:solidFill>
                <a:latin typeface="Malgun Gothic"/>
                <a:ea typeface="Malgun Gothic"/>
                <a:cs typeface="Malgun Gothic"/>
              </a:defRPr>
            </a:lvl7pPr>
            <a:lvl8pPr algn="l">
              <a:buNone/>
              <a:defRPr sz="3600" b="1">
                <a:solidFill>
                  <a:srgbClr val="12344A"/>
                </a:solidFill>
                <a:latin typeface="Malgun Gothic"/>
                <a:ea typeface="Malgun Gothic"/>
                <a:cs typeface="Malgun Gothic"/>
              </a:defRPr>
            </a:lvl8pPr>
            <a:lvl9pPr algn="l">
              <a:buNone/>
              <a:defRPr sz="3600" b="1">
                <a:solidFill>
                  <a:srgbClr val="12344A"/>
                </a:solidFill>
                <a:latin typeface="Malgun Gothic"/>
                <a:ea typeface="Malgun Gothic"/>
                <a:cs typeface="Malgun Gothic"/>
              </a:defRPr>
            </a:lvl9pPr>
          </a:lstStyle>
          <a:p xmlns:a="http://schemas.openxmlformats.org/drawingml/2006/main">
            <a:pPr algn="l">
              <a:buNone/>
              <a:defRPr sz="3600" b="1">
                <a:solidFill>
                  <a:srgbClr val="12344A"/>
                </a:solidFill>
                <a:latin typeface="Malgun Gothic"/>
                <a:ea typeface="Malgun Gothic"/>
                <a:cs typeface="Malgun Gothic"/>
              </a:defRPr>
            </a:pPr>
            <a:r>
              <a:rPr sz="3600" b="1">
                <a:solidFill>
                  <a:srgbClr val="12344A"/>
                </a:solidFill>
                <a:latin typeface="Malgun Gothic"/>
                <a:ea typeface="Malgun Gothic"/>
                <a:cs typeface="Malgun Gothic"/>
              </a:rPr>
              <a:t>요약과 다음 분석</a:t>
            </a:r>
          </a:p>
        </p:txBody>
      </p:sp>
      <p:sp>
        <p:nvSpPr>
          <p:cNvPr id="2" name="section-divider">
            <a:extLst xmlns:a="http://schemas.openxmlformats.org/drawingml/2006/main">
              <a:ext uri="{FF2B5EF4-FFF2-40B4-BE49-F238E27FC236}">
                <a16:creationId xmlns:a16="http://schemas.microsoft.com/office/drawing/2014/main" id="{D7EB41E7-FAE0-4F41-9747-D88E1A94F0D0}"/>
              </a:ext>
            </a:extLst>
          </p:cNvPr>
          <p:cNvSpPr>
            <a:spLocks xmlns:a="http://schemas.openxmlformats.org/drawingml/2006/main" noGrp="1"/>
          </p:cNvSpPr>
          <p:nvPr/>
        </p:nvSpPr>
        <p:spPr>
          <a:xfrm xmlns:a="http://schemas.openxmlformats.org/drawingml/2006/main">
            <a:off x="609600" y="1371600"/>
            <a:ext cx="781050" cy="38100"/>
          </a:xfrm>
          <a:prstGeom xmlns:a="http://schemas.openxmlformats.org/drawingml/2006/main" prst="rect">
            <a:avLst/>
          </a:prstGeom>
          <a:solidFill xmlns:a="http://schemas.openxmlformats.org/drawingml/2006/main">
            <a:srgbClr val="E8AA3A"/>
          </a:solidFill>
          <a:ln xmlns:a="http://schemas.openxmlformats.org/drawingml/2006/main" w="0">
            <a:solidFill>
              <a:srgbClr val="E8AA3A"/>
            </a:solidFill>
            <a:prstDash val="solid"/>
          </a:ln>
        </p:spPr>
      </p:sp>
      <p:sp>
        <p:nvSpPr>
          <p:cNvPr id="3" name="conclusion-1">
            <a:extLst xmlns:a="http://schemas.openxmlformats.org/drawingml/2006/main">
              <a:ext uri="{FF2B5EF4-FFF2-40B4-BE49-F238E27FC236}">
                <a16:creationId xmlns:a16="http://schemas.microsoft.com/office/drawing/2014/main" id="{2DE031C1-A63E-491E-BC4E-F5C59CEAA647}"/>
              </a:ext>
            </a:extLst>
          </p:cNvPr>
          <p:cNvSpPr>
            <a:spLocks xmlns:a="http://schemas.openxmlformats.org/drawingml/2006/main" noGrp="1"/>
          </p:cNvSpPr>
          <p:nvPr/>
        </p:nvSpPr>
        <p:spPr>
          <a:xfrm xmlns:a="http://schemas.openxmlformats.org/drawingml/2006/main">
            <a:off x="781050" y="1790700"/>
            <a:ext cx="10477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875" b="1">
                <a:solidFill>
                  <a:srgbClr val="193647"/>
                </a:solidFill>
                <a:latin typeface="Malgun Gothic"/>
                <a:ea typeface="Malgun Gothic"/>
                <a:cs typeface="Malgun Gothic"/>
              </a:defRPr>
            </a:lvl1pPr>
            <a:lvl2pPr algn="l">
              <a:buNone/>
              <a:defRPr sz="1875" b="1">
                <a:solidFill>
                  <a:srgbClr val="193647"/>
                </a:solidFill>
                <a:latin typeface="Malgun Gothic"/>
                <a:ea typeface="Malgun Gothic"/>
                <a:cs typeface="Malgun Gothic"/>
              </a:defRPr>
            </a:lvl2pPr>
            <a:lvl3pPr algn="l">
              <a:buNone/>
              <a:defRPr sz="1875" b="1">
                <a:solidFill>
                  <a:srgbClr val="193647"/>
                </a:solidFill>
                <a:latin typeface="Malgun Gothic"/>
                <a:ea typeface="Malgun Gothic"/>
                <a:cs typeface="Malgun Gothic"/>
              </a:defRPr>
            </a:lvl3pPr>
            <a:lvl4pPr algn="l">
              <a:buNone/>
              <a:defRPr sz="1875" b="1">
                <a:solidFill>
                  <a:srgbClr val="193647"/>
                </a:solidFill>
                <a:latin typeface="Malgun Gothic"/>
                <a:ea typeface="Malgun Gothic"/>
                <a:cs typeface="Malgun Gothic"/>
              </a:defRPr>
            </a:lvl4pPr>
            <a:lvl5pPr algn="l">
              <a:buNone/>
              <a:defRPr sz="1875" b="1">
                <a:solidFill>
                  <a:srgbClr val="193647"/>
                </a:solidFill>
                <a:latin typeface="Malgun Gothic"/>
                <a:ea typeface="Malgun Gothic"/>
                <a:cs typeface="Malgun Gothic"/>
              </a:defRPr>
            </a:lvl5pPr>
            <a:lvl6pPr algn="l">
              <a:buNone/>
              <a:defRPr sz="1875" b="1">
                <a:solidFill>
                  <a:srgbClr val="193647"/>
                </a:solidFill>
                <a:latin typeface="Malgun Gothic"/>
                <a:ea typeface="Malgun Gothic"/>
                <a:cs typeface="Malgun Gothic"/>
              </a:defRPr>
            </a:lvl6pPr>
            <a:lvl7pPr algn="l">
              <a:buNone/>
              <a:defRPr sz="1875" b="1">
                <a:solidFill>
                  <a:srgbClr val="193647"/>
                </a:solidFill>
                <a:latin typeface="Malgun Gothic"/>
                <a:ea typeface="Malgun Gothic"/>
                <a:cs typeface="Malgun Gothic"/>
              </a:defRPr>
            </a:lvl7pPr>
            <a:lvl8pPr algn="l">
              <a:buNone/>
              <a:defRPr sz="1875" b="1">
                <a:solidFill>
                  <a:srgbClr val="193647"/>
                </a:solidFill>
                <a:latin typeface="Malgun Gothic"/>
                <a:ea typeface="Malgun Gothic"/>
                <a:cs typeface="Malgun Gothic"/>
              </a:defRPr>
            </a:lvl8pPr>
            <a:lvl9pPr algn="l">
              <a:buNone/>
              <a:defRPr sz="1875" b="1">
                <a:solidFill>
                  <a:srgbClr val="193647"/>
                </a:solidFill>
                <a:latin typeface="Malgun Gothic"/>
                <a:ea typeface="Malgun Gothic"/>
                <a:cs typeface="Malgun Gothic"/>
              </a:defRPr>
            </a:lvl9pPr>
          </a:lstStyle>
          <a:p xmlns:a="http://schemas.openxmlformats.org/drawingml/2006/main">
            <a:pPr algn="l">
              <a:buNone/>
              <a:defRPr sz="1875" b="1">
                <a:solidFill>
                  <a:srgbClr val="193647"/>
                </a:solidFill>
                <a:latin typeface="Malgun Gothic"/>
                <a:ea typeface="Malgun Gothic"/>
                <a:cs typeface="Malgun Gothic"/>
              </a:defRPr>
            </a:pPr>
            <a:r>
              <a:rPr sz="1875" b="1">
                <a:solidFill>
                  <a:srgbClr val="193647"/>
                </a:solidFill>
                <a:latin typeface="Malgun Gothic"/>
                <a:ea typeface="Malgun Gothic"/>
                <a:cs typeface="Malgun Gothic"/>
              </a:rPr>
              <a:t>01   운항 지표의 보고 지역 평균은 2005–2019에 54.1% 증가했습니다.</a:t>
            </a:r>
          </a:p>
        </p:txBody>
      </p:sp>
      <p:sp>
        <p:nvSpPr>
          <p:cNvPr id="4" name="conclusion-1-detail">
            <a:extLst xmlns:a="http://schemas.openxmlformats.org/drawingml/2006/main">
              <a:ext uri="{FF2B5EF4-FFF2-40B4-BE49-F238E27FC236}">
                <a16:creationId xmlns:a16="http://schemas.microsoft.com/office/drawing/2014/main" id="{5573DA19-A477-43A9-8416-922D8A240345}"/>
              </a:ext>
            </a:extLst>
          </p:cNvPr>
          <p:cNvSpPr>
            <a:spLocks xmlns:a="http://schemas.openxmlformats.org/drawingml/2006/main" noGrp="1"/>
          </p:cNvSpPr>
          <p:nvPr/>
        </p:nvSpPr>
        <p:spPr>
          <a:xfrm xmlns:a="http://schemas.openxmlformats.org/drawingml/2006/main">
            <a:off x="1162050" y="226695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425">
                <a:solidFill>
                  <a:srgbClr val="586873"/>
                </a:solidFill>
                <a:latin typeface="Malgun Gothic"/>
                <a:ea typeface="Malgun Gothic"/>
                <a:cs typeface="Malgun Gothic"/>
              </a:defRPr>
            </a:lvl1pPr>
            <a:lvl2pPr algn="l">
              <a:buNone/>
              <a:defRPr sz="1425">
                <a:solidFill>
                  <a:srgbClr val="586873"/>
                </a:solidFill>
                <a:latin typeface="Malgun Gothic"/>
                <a:ea typeface="Malgun Gothic"/>
                <a:cs typeface="Malgun Gothic"/>
              </a:defRPr>
            </a:lvl2pPr>
            <a:lvl3pPr algn="l">
              <a:buNone/>
              <a:defRPr sz="1425">
                <a:solidFill>
                  <a:srgbClr val="586873"/>
                </a:solidFill>
                <a:latin typeface="Malgun Gothic"/>
                <a:ea typeface="Malgun Gothic"/>
                <a:cs typeface="Malgun Gothic"/>
              </a:defRPr>
            </a:lvl3pPr>
            <a:lvl4pPr algn="l">
              <a:buNone/>
              <a:defRPr sz="1425">
                <a:solidFill>
                  <a:srgbClr val="586873"/>
                </a:solidFill>
                <a:latin typeface="Malgun Gothic"/>
                <a:ea typeface="Malgun Gothic"/>
                <a:cs typeface="Malgun Gothic"/>
              </a:defRPr>
            </a:lvl4pPr>
            <a:lvl5pPr algn="l">
              <a:buNone/>
              <a:defRPr sz="1425">
                <a:solidFill>
                  <a:srgbClr val="586873"/>
                </a:solidFill>
                <a:latin typeface="Malgun Gothic"/>
                <a:ea typeface="Malgun Gothic"/>
                <a:cs typeface="Malgun Gothic"/>
              </a:defRPr>
            </a:lvl5pPr>
            <a:lvl6pPr algn="l">
              <a:buNone/>
              <a:defRPr sz="1425">
                <a:solidFill>
                  <a:srgbClr val="586873"/>
                </a:solidFill>
                <a:latin typeface="Malgun Gothic"/>
                <a:ea typeface="Malgun Gothic"/>
                <a:cs typeface="Malgun Gothic"/>
              </a:defRPr>
            </a:lvl6pPr>
            <a:lvl7pPr algn="l">
              <a:buNone/>
              <a:defRPr sz="1425">
                <a:solidFill>
                  <a:srgbClr val="586873"/>
                </a:solidFill>
                <a:latin typeface="Malgun Gothic"/>
                <a:ea typeface="Malgun Gothic"/>
                <a:cs typeface="Malgun Gothic"/>
              </a:defRPr>
            </a:lvl7pPr>
            <a:lvl8pPr algn="l">
              <a:buNone/>
              <a:defRPr sz="1425">
                <a:solidFill>
                  <a:srgbClr val="586873"/>
                </a:solidFill>
                <a:latin typeface="Malgun Gothic"/>
                <a:ea typeface="Malgun Gothic"/>
                <a:cs typeface="Malgun Gothic"/>
              </a:defRPr>
            </a:lvl8pPr>
            <a:lvl9pPr algn="l">
              <a:buNone/>
              <a:defRPr sz="1425">
                <a:solidFill>
                  <a:srgbClr val="586873"/>
                </a:solidFill>
                <a:latin typeface="Malgun Gothic"/>
                <a:ea typeface="Malgun Gothic"/>
                <a:cs typeface="Malgun Gothic"/>
              </a:defRPr>
            </a:lvl9pPr>
          </a:lstStyle>
          <a:p xmlns:a="http://schemas.openxmlformats.org/drawingml/2006/main">
            <a:pPr algn="l">
              <a:buNone/>
              <a:defRPr sz="1425">
                <a:solidFill>
                  <a:srgbClr val="586873"/>
                </a:solidFill>
                <a:latin typeface="Malgun Gothic"/>
                <a:ea typeface="Malgun Gothic"/>
                <a:cs typeface="Malgun Gothic"/>
              </a:defRPr>
            </a:pPr>
            <a:r>
              <a:rPr sz="1425">
                <a:solidFill>
                  <a:srgbClr val="586873"/>
                </a:solidFill>
                <a:latin typeface="Malgun Gothic"/>
                <a:ea typeface="Malgun Gothic"/>
                <a:cs typeface="Malgun Gothic"/>
              </a:rPr>
              <a:t>지역 수가 해마다 다르고 집계 그룹도 포함돼 있어, 전형적인 국가의 변화로 단정할 수 없습니다.</a:t>
            </a:r>
          </a:p>
        </p:txBody>
      </p:sp>
      <p:sp>
        <p:nvSpPr>
          <p:cNvPr id="5" name="conclusion-2">
            <a:extLst xmlns:a="http://schemas.openxmlformats.org/drawingml/2006/main">
              <a:ext uri="{FF2B5EF4-FFF2-40B4-BE49-F238E27FC236}">
                <a16:creationId xmlns:a16="http://schemas.microsoft.com/office/drawing/2014/main" id="{F3B9ADA4-346D-4BF1-B6B6-C12B8D0CA7AC}"/>
              </a:ext>
            </a:extLst>
          </p:cNvPr>
          <p:cNvSpPr>
            <a:spLocks xmlns:a="http://schemas.openxmlformats.org/drawingml/2006/main" noGrp="1"/>
          </p:cNvSpPr>
          <p:nvPr/>
        </p:nvSpPr>
        <p:spPr>
          <a:xfrm xmlns:a="http://schemas.openxmlformats.org/drawingml/2006/main">
            <a:off x="781050" y="3028950"/>
            <a:ext cx="10477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875" b="1">
                <a:solidFill>
                  <a:srgbClr val="193647"/>
                </a:solidFill>
                <a:latin typeface="Malgun Gothic"/>
                <a:ea typeface="Malgun Gothic"/>
                <a:cs typeface="Malgun Gothic"/>
              </a:defRPr>
            </a:lvl1pPr>
            <a:lvl2pPr algn="l">
              <a:buNone/>
              <a:defRPr sz="1875" b="1">
                <a:solidFill>
                  <a:srgbClr val="193647"/>
                </a:solidFill>
                <a:latin typeface="Malgun Gothic"/>
                <a:ea typeface="Malgun Gothic"/>
                <a:cs typeface="Malgun Gothic"/>
              </a:defRPr>
            </a:lvl2pPr>
            <a:lvl3pPr algn="l">
              <a:buNone/>
              <a:defRPr sz="1875" b="1">
                <a:solidFill>
                  <a:srgbClr val="193647"/>
                </a:solidFill>
                <a:latin typeface="Malgun Gothic"/>
                <a:ea typeface="Malgun Gothic"/>
                <a:cs typeface="Malgun Gothic"/>
              </a:defRPr>
            </a:lvl3pPr>
            <a:lvl4pPr algn="l">
              <a:buNone/>
              <a:defRPr sz="1875" b="1">
                <a:solidFill>
                  <a:srgbClr val="193647"/>
                </a:solidFill>
                <a:latin typeface="Malgun Gothic"/>
                <a:ea typeface="Malgun Gothic"/>
                <a:cs typeface="Malgun Gothic"/>
              </a:defRPr>
            </a:lvl4pPr>
            <a:lvl5pPr algn="l">
              <a:buNone/>
              <a:defRPr sz="1875" b="1">
                <a:solidFill>
                  <a:srgbClr val="193647"/>
                </a:solidFill>
                <a:latin typeface="Malgun Gothic"/>
                <a:ea typeface="Malgun Gothic"/>
                <a:cs typeface="Malgun Gothic"/>
              </a:defRPr>
            </a:lvl5pPr>
            <a:lvl6pPr algn="l">
              <a:buNone/>
              <a:defRPr sz="1875" b="1">
                <a:solidFill>
                  <a:srgbClr val="193647"/>
                </a:solidFill>
                <a:latin typeface="Malgun Gothic"/>
                <a:ea typeface="Malgun Gothic"/>
                <a:cs typeface="Malgun Gothic"/>
              </a:defRPr>
            </a:lvl6pPr>
            <a:lvl7pPr algn="l">
              <a:buNone/>
              <a:defRPr sz="1875" b="1">
                <a:solidFill>
                  <a:srgbClr val="193647"/>
                </a:solidFill>
                <a:latin typeface="Malgun Gothic"/>
                <a:ea typeface="Malgun Gothic"/>
                <a:cs typeface="Malgun Gothic"/>
              </a:defRPr>
            </a:lvl7pPr>
            <a:lvl8pPr algn="l">
              <a:buNone/>
              <a:defRPr sz="1875" b="1">
                <a:solidFill>
                  <a:srgbClr val="193647"/>
                </a:solidFill>
                <a:latin typeface="Malgun Gothic"/>
                <a:ea typeface="Malgun Gothic"/>
                <a:cs typeface="Malgun Gothic"/>
              </a:defRPr>
            </a:lvl8pPr>
            <a:lvl9pPr algn="l">
              <a:buNone/>
              <a:defRPr sz="1875" b="1">
                <a:solidFill>
                  <a:srgbClr val="193647"/>
                </a:solidFill>
                <a:latin typeface="Malgun Gothic"/>
                <a:ea typeface="Malgun Gothic"/>
                <a:cs typeface="Malgun Gothic"/>
              </a:defRPr>
            </a:lvl9pPr>
          </a:lstStyle>
          <a:p xmlns:a="http://schemas.openxmlformats.org/drawingml/2006/main">
            <a:pPr algn="l">
              <a:buNone/>
              <a:defRPr sz="1875" b="1">
                <a:solidFill>
                  <a:srgbClr val="193647"/>
                </a:solidFill>
                <a:latin typeface="Malgun Gothic"/>
                <a:ea typeface="Malgun Gothic"/>
                <a:cs typeface="Malgun Gothic"/>
              </a:defRPr>
            </a:pPr>
            <a:r>
              <a:rPr sz="1875" b="1">
                <a:solidFill>
                  <a:srgbClr val="193647"/>
                </a:solidFill>
                <a:latin typeface="Malgun Gothic"/>
                <a:ea typeface="Malgun Gothic"/>
                <a:cs typeface="Malgun Gothic"/>
              </a:rPr>
              <a:t>02   2019년 운항 상위 10개는 모두 세계·지역·소득 그룹 집계였습니다.</a:t>
            </a:r>
          </a:p>
        </p:txBody>
      </p:sp>
      <p:sp>
        <p:nvSpPr>
          <p:cNvPr id="6" name="conclusion-2-detail">
            <a:extLst xmlns:a="http://schemas.openxmlformats.org/drawingml/2006/main">
              <a:ext uri="{FF2B5EF4-FFF2-40B4-BE49-F238E27FC236}">
                <a16:creationId xmlns:a16="http://schemas.microsoft.com/office/drawing/2014/main" id="{937E7606-9682-4A4E-AE93-14CE6A6895CF}"/>
              </a:ext>
            </a:extLst>
          </p:cNvPr>
          <p:cNvSpPr>
            <a:spLocks xmlns:a="http://schemas.openxmlformats.org/drawingml/2006/main" noGrp="1"/>
          </p:cNvSpPr>
          <p:nvPr/>
        </p:nvSpPr>
        <p:spPr>
          <a:xfrm xmlns:a="http://schemas.openxmlformats.org/drawingml/2006/main">
            <a:off x="1162050" y="35052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425">
                <a:solidFill>
                  <a:srgbClr val="586873"/>
                </a:solidFill>
                <a:latin typeface="Malgun Gothic"/>
                <a:ea typeface="Malgun Gothic"/>
                <a:cs typeface="Malgun Gothic"/>
              </a:defRPr>
            </a:lvl1pPr>
            <a:lvl2pPr algn="l">
              <a:buNone/>
              <a:defRPr sz="1425">
                <a:solidFill>
                  <a:srgbClr val="586873"/>
                </a:solidFill>
                <a:latin typeface="Malgun Gothic"/>
                <a:ea typeface="Malgun Gothic"/>
                <a:cs typeface="Malgun Gothic"/>
              </a:defRPr>
            </a:lvl2pPr>
            <a:lvl3pPr algn="l">
              <a:buNone/>
              <a:defRPr sz="1425">
                <a:solidFill>
                  <a:srgbClr val="586873"/>
                </a:solidFill>
                <a:latin typeface="Malgun Gothic"/>
                <a:ea typeface="Malgun Gothic"/>
                <a:cs typeface="Malgun Gothic"/>
              </a:defRPr>
            </a:lvl3pPr>
            <a:lvl4pPr algn="l">
              <a:buNone/>
              <a:defRPr sz="1425">
                <a:solidFill>
                  <a:srgbClr val="586873"/>
                </a:solidFill>
                <a:latin typeface="Malgun Gothic"/>
                <a:ea typeface="Malgun Gothic"/>
                <a:cs typeface="Malgun Gothic"/>
              </a:defRPr>
            </a:lvl4pPr>
            <a:lvl5pPr algn="l">
              <a:buNone/>
              <a:defRPr sz="1425">
                <a:solidFill>
                  <a:srgbClr val="586873"/>
                </a:solidFill>
                <a:latin typeface="Malgun Gothic"/>
                <a:ea typeface="Malgun Gothic"/>
                <a:cs typeface="Malgun Gothic"/>
              </a:defRPr>
            </a:lvl5pPr>
            <a:lvl6pPr algn="l">
              <a:buNone/>
              <a:defRPr sz="1425">
                <a:solidFill>
                  <a:srgbClr val="586873"/>
                </a:solidFill>
                <a:latin typeface="Malgun Gothic"/>
                <a:ea typeface="Malgun Gothic"/>
                <a:cs typeface="Malgun Gothic"/>
              </a:defRPr>
            </a:lvl6pPr>
            <a:lvl7pPr algn="l">
              <a:buNone/>
              <a:defRPr sz="1425">
                <a:solidFill>
                  <a:srgbClr val="586873"/>
                </a:solidFill>
                <a:latin typeface="Malgun Gothic"/>
                <a:ea typeface="Malgun Gothic"/>
                <a:cs typeface="Malgun Gothic"/>
              </a:defRPr>
            </a:lvl7pPr>
            <a:lvl8pPr algn="l">
              <a:buNone/>
              <a:defRPr sz="1425">
                <a:solidFill>
                  <a:srgbClr val="586873"/>
                </a:solidFill>
                <a:latin typeface="Malgun Gothic"/>
                <a:ea typeface="Malgun Gothic"/>
                <a:cs typeface="Malgun Gothic"/>
              </a:defRPr>
            </a:lvl8pPr>
            <a:lvl9pPr algn="l">
              <a:buNone/>
              <a:defRPr sz="1425">
                <a:solidFill>
                  <a:srgbClr val="586873"/>
                </a:solidFill>
                <a:latin typeface="Malgun Gothic"/>
                <a:ea typeface="Malgun Gothic"/>
                <a:cs typeface="Malgun Gothic"/>
              </a:defRPr>
            </a:lvl9pPr>
          </a:lstStyle>
          <a:p xmlns:a="http://schemas.openxmlformats.org/drawingml/2006/main">
            <a:pPr algn="l">
              <a:buNone/>
              <a:defRPr sz="1425">
                <a:solidFill>
                  <a:srgbClr val="586873"/>
                </a:solidFill>
                <a:latin typeface="Malgun Gothic"/>
                <a:ea typeface="Malgun Gothic"/>
                <a:cs typeface="Malgun Gothic"/>
              </a:defRPr>
            </a:pPr>
            <a:r>
              <a:rPr sz="1425">
                <a:solidFill>
                  <a:srgbClr val="586873"/>
                </a:solidFill>
                <a:latin typeface="Malgun Gothic"/>
                <a:ea typeface="Malgun Gothic"/>
                <a:cs typeface="Malgun Gothic"/>
              </a:rPr>
              <a:t>국가별 순위를 만들기 전 집계 행과 국가 행을 분리해야 합니다.</a:t>
            </a:r>
          </a:p>
        </p:txBody>
      </p:sp>
      <p:sp>
        <p:nvSpPr>
          <p:cNvPr id="7" name="conclusion-3">
            <a:extLst xmlns:a="http://schemas.openxmlformats.org/drawingml/2006/main">
              <a:ext uri="{FF2B5EF4-FFF2-40B4-BE49-F238E27FC236}">
                <a16:creationId xmlns:a16="http://schemas.microsoft.com/office/drawing/2014/main" id="{700452E2-41BF-4367-91D2-C5B723163E60}"/>
              </a:ext>
            </a:extLst>
          </p:cNvPr>
          <p:cNvSpPr>
            <a:spLocks xmlns:a="http://schemas.openxmlformats.org/drawingml/2006/main" noGrp="1"/>
          </p:cNvSpPr>
          <p:nvPr/>
        </p:nvSpPr>
        <p:spPr>
          <a:xfrm xmlns:a="http://schemas.openxmlformats.org/drawingml/2006/main">
            <a:off x="781050" y="4267200"/>
            <a:ext cx="10477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875" b="1">
                <a:solidFill>
                  <a:srgbClr val="193647"/>
                </a:solidFill>
                <a:latin typeface="Malgun Gothic"/>
                <a:ea typeface="Malgun Gothic"/>
                <a:cs typeface="Malgun Gothic"/>
              </a:defRPr>
            </a:lvl1pPr>
            <a:lvl2pPr algn="l">
              <a:buNone/>
              <a:defRPr sz="1875" b="1">
                <a:solidFill>
                  <a:srgbClr val="193647"/>
                </a:solidFill>
                <a:latin typeface="Malgun Gothic"/>
                <a:ea typeface="Malgun Gothic"/>
                <a:cs typeface="Malgun Gothic"/>
              </a:defRPr>
            </a:lvl2pPr>
            <a:lvl3pPr algn="l">
              <a:buNone/>
              <a:defRPr sz="1875" b="1">
                <a:solidFill>
                  <a:srgbClr val="193647"/>
                </a:solidFill>
                <a:latin typeface="Malgun Gothic"/>
                <a:ea typeface="Malgun Gothic"/>
                <a:cs typeface="Malgun Gothic"/>
              </a:defRPr>
            </a:lvl3pPr>
            <a:lvl4pPr algn="l">
              <a:buNone/>
              <a:defRPr sz="1875" b="1">
                <a:solidFill>
                  <a:srgbClr val="193647"/>
                </a:solidFill>
                <a:latin typeface="Malgun Gothic"/>
                <a:ea typeface="Malgun Gothic"/>
                <a:cs typeface="Malgun Gothic"/>
              </a:defRPr>
            </a:lvl4pPr>
            <a:lvl5pPr algn="l">
              <a:buNone/>
              <a:defRPr sz="1875" b="1">
                <a:solidFill>
                  <a:srgbClr val="193647"/>
                </a:solidFill>
                <a:latin typeface="Malgun Gothic"/>
                <a:ea typeface="Malgun Gothic"/>
                <a:cs typeface="Malgun Gothic"/>
              </a:defRPr>
            </a:lvl5pPr>
            <a:lvl6pPr algn="l">
              <a:buNone/>
              <a:defRPr sz="1875" b="1">
                <a:solidFill>
                  <a:srgbClr val="193647"/>
                </a:solidFill>
                <a:latin typeface="Malgun Gothic"/>
                <a:ea typeface="Malgun Gothic"/>
                <a:cs typeface="Malgun Gothic"/>
              </a:defRPr>
            </a:lvl6pPr>
            <a:lvl7pPr algn="l">
              <a:buNone/>
              <a:defRPr sz="1875" b="1">
                <a:solidFill>
                  <a:srgbClr val="193647"/>
                </a:solidFill>
                <a:latin typeface="Malgun Gothic"/>
                <a:ea typeface="Malgun Gothic"/>
                <a:cs typeface="Malgun Gothic"/>
              </a:defRPr>
            </a:lvl7pPr>
            <a:lvl8pPr algn="l">
              <a:buNone/>
              <a:defRPr sz="1875" b="1">
                <a:solidFill>
                  <a:srgbClr val="193647"/>
                </a:solidFill>
                <a:latin typeface="Malgun Gothic"/>
                <a:ea typeface="Malgun Gothic"/>
                <a:cs typeface="Malgun Gothic"/>
              </a:defRPr>
            </a:lvl8pPr>
            <a:lvl9pPr algn="l">
              <a:buNone/>
              <a:defRPr sz="1875" b="1">
                <a:solidFill>
                  <a:srgbClr val="193647"/>
                </a:solidFill>
                <a:latin typeface="Malgun Gothic"/>
                <a:ea typeface="Malgun Gothic"/>
                <a:cs typeface="Malgun Gothic"/>
              </a:defRPr>
            </a:lvl9pPr>
          </a:lstStyle>
          <a:p xmlns:a="http://schemas.openxmlformats.org/drawingml/2006/main">
            <a:pPr algn="l">
              <a:buNone/>
              <a:defRPr sz="1875" b="1">
                <a:solidFill>
                  <a:srgbClr val="193647"/>
                </a:solidFill>
                <a:latin typeface="Malgun Gothic"/>
                <a:ea typeface="Malgun Gothic"/>
                <a:cs typeface="Malgun Gothic"/>
              </a:defRPr>
            </a:pPr>
            <a:r>
              <a:rPr sz="1875" b="1">
                <a:solidFill>
                  <a:srgbClr val="193647"/>
                </a:solidFill>
                <a:latin typeface="Malgun Gothic"/>
                <a:ea typeface="Malgun Gothic"/>
                <a:cs typeface="Malgun Gothic"/>
              </a:rPr>
              <a:t>03   2019년 운항 1회당 승객 수 상위는 아랍에미리트(약 218명)였습니다.</a:t>
            </a:r>
          </a:p>
        </p:txBody>
      </p:sp>
      <p:sp>
        <p:nvSpPr>
          <p:cNvPr id="8" name="conclusion-3-detail">
            <a:extLst xmlns:a="http://schemas.openxmlformats.org/drawingml/2006/main">
              <a:ext uri="{FF2B5EF4-FFF2-40B4-BE49-F238E27FC236}">
                <a16:creationId xmlns:a16="http://schemas.microsoft.com/office/drawing/2014/main" id="{CA317024-3638-4020-B575-257FF7845117}"/>
              </a:ext>
            </a:extLst>
          </p:cNvPr>
          <p:cNvSpPr>
            <a:spLocks xmlns:a="http://schemas.openxmlformats.org/drawingml/2006/main" noGrp="1"/>
          </p:cNvSpPr>
          <p:nvPr/>
        </p:nvSpPr>
        <p:spPr>
          <a:xfrm xmlns:a="http://schemas.openxmlformats.org/drawingml/2006/main">
            <a:off x="1162050" y="474345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425">
                <a:solidFill>
                  <a:srgbClr val="586873"/>
                </a:solidFill>
                <a:latin typeface="Malgun Gothic"/>
                <a:ea typeface="Malgun Gothic"/>
                <a:cs typeface="Malgun Gothic"/>
              </a:defRPr>
            </a:lvl1pPr>
            <a:lvl2pPr algn="l">
              <a:buNone/>
              <a:defRPr sz="1425">
                <a:solidFill>
                  <a:srgbClr val="586873"/>
                </a:solidFill>
                <a:latin typeface="Malgun Gothic"/>
                <a:ea typeface="Malgun Gothic"/>
                <a:cs typeface="Malgun Gothic"/>
              </a:defRPr>
            </a:lvl2pPr>
            <a:lvl3pPr algn="l">
              <a:buNone/>
              <a:defRPr sz="1425">
                <a:solidFill>
                  <a:srgbClr val="586873"/>
                </a:solidFill>
                <a:latin typeface="Malgun Gothic"/>
                <a:ea typeface="Malgun Gothic"/>
                <a:cs typeface="Malgun Gothic"/>
              </a:defRPr>
            </a:lvl3pPr>
            <a:lvl4pPr algn="l">
              <a:buNone/>
              <a:defRPr sz="1425">
                <a:solidFill>
                  <a:srgbClr val="586873"/>
                </a:solidFill>
                <a:latin typeface="Malgun Gothic"/>
                <a:ea typeface="Malgun Gothic"/>
                <a:cs typeface="Malgun Gothic"/>
              </a:defRPr>
            </a:lvl4pPr>
            <a:lvl5pPr algn="l">
              <a:buNone/>
              <a:defRPr sz="1425">
                <a:solidFill>
                  <a:srgbClr val="586873"/>
                </a:solidFill>
                <a:latin typeface="Malgun Gothic"/>
                <a:ea typeface="Malgun Gothic"/>
                <a:cs typeface="Malgun Gothic"/>
              </a:defRPr>
            </a:lvl5pPr>
            <a:lvl6pPr algn="l">
              <a:buNone/>
              <a:defRPr sz="1425">
                <a:solidFill>
                  <a:srgbClr val="586873"/>
                </a:solidFill>
                <a:latin typeface="Malgun Gothic"/>
                <a:ea typeface="Malgun Gothic"/>
                <a:cs typeface="Malgun Gothic"/>
              </a:defRPr>
            </a:lvl6pPr>
            <a:lvl7pPr algn="l">
              <a:buNone/>
              <a:defRPr sz="1425">
                <a:solidFill>
                  <a:srgbClr val="586873"/>
                </a:solidFill>
                <a:latin typeface="Malgun Gothic"/>
                <a:ea typeface="Malgun Gothic"/>
                <a:cs typeface="Malgun Gothic"/>
              </a:defRPr>
            </a:lvl7pPr>
            <a:lvl8pPr algn="l">
              <a:buNone/>
              <a:defRPr sz="1425">
                <a:solidFill>
                  <a:srgbClr val="586873"/>
                </a:solidFill>
                <a:latin typeface="Malgun Gothic"/>
                <a:ea typeface="Malgun Gothic"/>
                <a:cs typeface="Malgun Gothic"/>
              </a:defRPr>
            </a:lvl8pPr>
            <a:lvl9pPr algn="l">
              <a:buNone/>
              <a:defRPr sz="1425">
                <a:solidFill>
                  <a:srgbClr val="586873"/>
                </a:solidFill>
                <a:latin typeface="Malgun Gothic"/>
                <a:ea typeface="Malgun Gothic"/>
                <a:cs typeface="Malgun Gothic"/>
              </a:defRPr>
            </a:lvl9pPr>
          </a:lstStyle>
          <a:p xmlns:a="http://schemas.openxmlformats.org/drawingml/2006/main">
            <a:pPr algn="l">
              <a:buNone/>
              <a:defRPr sz="1425">
                <a:solidFill>
                  <a:srgbClr val="586873"/>
                </a:solidFill>
                <a:latin typeface="Malgun Gothic"/>
                <a:ea typeface="Malgun Gothic"/>
                <a:cs typeface="Malgun Gothic"/>
              </a:defRPr>
            </a:pPr>
            <a:r>
              <a:rPr sz="1425">
                <a:solidFill>
                  <a:srgbClr val="586873"/>
                </a:solidFill>
                <a:latin typeface="Malgun Gothic"/>
                <a:ea typeface="Malgun Gothic"/>
                <a:cs typeface="Malgun Gothic"/>
              </a:rPr>
              <a:t>승객 수와 운항 횟수의 단순 비율이며 좌석 점유율로 해석할 수 없습니다.</a:t>
            </a:r>
          </a:p>
        </p:txBody>
      </p:sp>
      <p:sp>
        <p:nvSpPr>
          <p:cNvPr id="9" name="next-step-label">
            <a:extLst xmlns:a="http://schemas.openxmlformats.org/drawingml/2006/main">
              <a:ext uri="{FF2B5EF4-FFF2-40B4-BE49-F238E27FC236}">
                <a16:creationId xmlns:a16="http://schemas.microsoft.com/office/drawing/2014/main" id="{BA437985-71F3-4209-8F90-0A9B11324657}"/>
              </a:ext>
            </a:extLst>
          </p:cNvPr>
          <p:cNvSpPr>
            <a:spLocks xmlns:a="http://schemas.openxmlformats.org/drawingml/2006/main" noGrp="1"/>
          </p:cNvSpPr>
          <p:nvPr/>
        </p:nvSpPr>
        <p:spPr>
          <a:xfrm xmlns:a="http://schemas.openxmlformats.org/drawingml/2006/main">
            <a:off x="781050" y="5476875"/>
            <a:ext cx="171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500" b="1">
                <a:solidFill>
                  <a:srgbClr val="087F8C"/>
                </a:solidFill>
                <a:latin typeface="Malgun Gothic"/>
                <a:ea typeface="Malgun Gothic"/>
                <a:cs typeface="Malgun Gothic"/>
              </a:defRPr>
            </a:lvl1pPr>
            <a:lvl2pPr algn="l">
              <a:buNone/>
              <a:defRPr sz="1500" b="1">
                <a:solidFill>
                  <a:srgbClr val="087F8C"/>
                </a:solidFill>
                <a:latin typeface="Malgun Gothic"/>
                <a:ea typeface="Malgun Gothic"/>
                <a:cs typeface="Malgun Gothic"/>
              </a:defRPr>
            </a:lvl2pPr>
            <a:lvl3pPr algn="l">
              <a:buNone/>
              <a:defRPr sz="1500" b="1">
                <a:solidFill>
                  <a:srgbClr val="087F8C"/>
                </a:solidFill>
                <a:latin typeface="Malgun Gothic"/>
                <a:ea typeface="Malgun Gothic"/>
                <a:cs typeface="Malgun Gothic"/>
              </a:defRPr>
            </a:lvl3pPr>
            <a:lvl4pPr algn="l">
              <a:buNone/>
              <a:defRPr sz="1500" b="1">
                <a:solidFill>
                  <a:srgbClr val="087F8C"/>
                </a:solidFill>
                <a:latin typeface="Malgun Gothic"/>
                <a:ea typeface="Malgun Gothic"/>
                <a:cs typeface="Malgun Gothic"/>
              </a:defRPr>
            </a:lvl4pPr>
            <a:lvl5pPr algn="l">
              <a:buNone/>
              <a:defRPr sz="1500" b="1">
                <a:solidFill>
                  <a:srgbClr val="087F8C"/>
                </a:solidFill>
                <a:latin typeface="Malgun Gothic"/>
                <a:ea typeface="Malgun Gothic"/>
                <a:cs typeface="Malgun Gothic"/>
              </a:defRPr>
            </a:lvl5pPr>
            <a:lvl6pPr algn="l">
              <a:buNone/>
              <a:defRPr sz="1500" b="1">
                <a:solidFill>
                  <a:srgbClr val="087F8C"/>
                </a:solidFill>
                <a:latin typeface="Malgun Gothic"/>
                <a:ea typeface="Malgun Gothic"/>
                <a:cs typeface="Malgun Gothic"/>
              </a:defRPr>
            </a:lvl6pPr>
            <a:lvl7pPr algn="l">
              <a:buNone/>
              <a:defRPr sz="1500" b="1">
                <a:solidFill>
                  <a:srgbClr val="087F8C"/>
                </a:solidFill>
                <a:latin typeface="Malgun Gothic"/>
                <a:ea typeface="Malgun Gothic"/>
                <a:cs typeface="Malgun Gothic"/>
              </a:defRPr>
            </a:lvl7pPr>
            <a:lvl8pPr algn="l">
              <a:buNone/>
              <a:defRPr sz="1500" b="1">
                <a:solidFill>
                  <a:srgbClr val="087F8C"/>
                </a:solidFill>
                <a:latin typeface="Malgun Gothic"/>
                <a:ea typeface="Malgun Gothic"/>
                <a:cs typeface="Malgun Gothic"/>
              </a:defRPr>
            </a:lvl8pPr>
            <a:lvl9pPr algn="l">
              <a:buNone/>
              <a:defRPr sz="1500" b="1">
                <a:solidFill>
                  <a:srgbClr val="087F8C"/>
                </a:solidFill>
                <a:latin typeface="Malgun Gothic"/>
                <a:ea typeface="Malgun Gothic"/>
                <a:cs typeface="Malgun Gothic"/>
              </a:defRPr>
            </a:lvl9pPr>
          </a:lstStyle>
          <a:p xmlns:a="http://schemas.openxmlformats.org/drawingml/2006/main">
            <a:pPr algn="l">
              <a:buNone/>
              <a:defRPr sz="1500" b="1">
                <a:solidFill>
                  <a:srgbClr val="087F8C"/>
                </a:solidFill>
                <a:latin typeface="Malgun Gothic"/>
                <a:ea typeface="Malgun Gothic"/>
                <a:cs typeface="Malgun Gothic"/>
              </a:defRPr>
            </a:pPr>
            <a:r>
              <a:rPr sz="1500" b="1">
                <a:solidFill>
                  <a:srgbClr val="087F8C"/>
                </a:solidFill>
                <a:latin typeface="Malgun Gothic"/>
                <a:ea typeface="Malgun Gothic"/>
                <a:cs typeface="Malgun Gothic"/>
              </a:rPr>
              <a:t>다음 분석</a:t>
            </a:r>
          </a:p>
        </p:txBody>
      </p:sp>
      <p:sp>
        <p:nvSpPr>
          <p:cNvPr id="10" name="next-step">
            <a:extLst xmlns:a="http://schemas.openxmlformats.org/drawingml/2006/main">
              <a:ext uri="{FF2B5EF4-FFF2-40B4-BE49-F238E27FC236}">
                <a16:creationId xmlns:a16="http://schemas.microsoft.com/office/drawing/2014/main" id="{AAE477F5-3B57-427D-89AA-97184A4D380B}"/>
              </a:ext>
            </a:extLst>
          </p:cNvPr>
          <p:cNvSpPr>
            <a:spLocks xmlns:a="http://schemas.openxmlformats.org/drawingml/2006/main" noGrp="1"/>
          </p:cNvSpPr>
          <p:nvPr/>
        </p:nvSpPr>
        <p:spPr>
          <a:xfrm xmlns:a="http://schemas.openxmlformats.org/drawingml/2006/main">
            <a:off x="2514600" y="5476875"/>
            <a:ext cx="857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1500" b="1">
                <a:solidFill>
                  <a:srgbClr val="12344A"/>
                </a:solidFill>
                <a:latin typeface="Malgun Gothic"/>
                <a:ea typeface="Malgun Gothic"/>
                <a:cs typeface="Malgun Gothic"/>
              </a:defRPr>
            </a:lvl1pPr>
            <a:lvl2pPr algn="l">
              <a:buNone/>
              <a:defRPr sz="1500" b="1">
                <a:solidFill>
                  <a:srgbClr val="12344A"/>
                </a:solidFill>
                <a:latin typeface="Malgun Gothic"/>
                <a:ea typeface="Malgun Gothic"/>
                <a:cs typeface="Malgun Gothic"/>
              </a:defRPr>
            </a:lvl2pPr>
            <a:lvl3pPr algn="l">
              <a:buNone/>
              <a:defRPr sz="1500" b="1">
                <a:solidFill>
                  <a:srgbClr val="12344A"/>
                </a:solidFill>
                <a:latin typeface="Malgun Gothic"/>
                <a:ea typeface="Malgun Gothic"/>
                <a:cs typeface="Malgun Gothic"/>
              </a:defRPr>
            </a:lvl3pPr>
            <a:lvl4pPr algn="l">
              <a:buNone/>
              <a:defRPr sz="1500" b="1">
                <a:solidFill>
                  <a:srgbClr val="12344A"/>
                </a:solidFill>
                <a:latin typeface="Malgun Gothic"/>
                <a:ea typeface="Malgun Gothic"/>
                <a:cs typeface="Malgun Gothic"/>
              </a:defRPr>
            </a:lvl4pPr>
            <a:lvl5pPr algn="l">
              <a:buNone/>
              <a:defRPr sz="1500" b="1">
                <a:solidFill>
                  <a:srgbClr val="12344A"/>
                </a:solidFill>
                <a:latin typeface="Malgun Gothic"/>
                <a:ea typeface="Malgun Gothic"/>
                <a:cs typeface="Malgun Gothic"/>
              </a:defRPr>
            </a:lvl5pPr>
            <a:lvl6pPr algn="l">
              <a:buNone/>
              <a:defRPr sz="1500" b="1">
                <a:solidFill>
                  <a:srgbClr val="12344A"/>
                </a:solidFill>
                <a:latin typeface="Malgun Gothic"/>
                <a:ea typeface="Malgun Gothic"/>
                <a:cs typeface="Malgun Gothic"/>
              </a:defRPr>
            </a:lvl6pPr>
            <a:lvl7pPr algn="l">
              <a:buNone/>
              <a:defRPr sz="1500" b="1">
                <a:solidFill>
                  <a:srgbClr val="12344A"/>
                </a:solidFill>
                <a:latin typeface="Malgun Gothic"/>
                <a:ea typeface="Malgun Gothic"/>
                <a:cs typeface="Malgun Gothic"/>
              </a:defRPr>
            </a:lvl7pPr>
            <a:lvl8pPr algn="l">
              <a:buNone/>
              <a:defRPr sz="1500" b="1">
                <a:solidFill>
                  <a:srgbClr val="12344A"/>
                </a:solidFill>
                <a:latin typeface="Malgun Gothic"/>
                <a:ea typeface="Malgun Gothic"/>
                <a:cs typeface="Malgun Gothic"/>
              </a:defRPr>
            </a:lvl8pPr>
            <a:lvl9pPr algn="l">
              <a:buNone/>
              <a:defRPr sz="1500" b="1">
                <a:solidFill>
                  <a:srgbClr val="12344A"/>
                </a:solidFill>
                <a:latin typeface="Malgun Gothic"/>
                <a:ea typeface="Malgun Gothic"/>
                <a:cs typeface="Malgun Gothic"/>
              </a:defRPr>
            </a:lvl9pPr>
          </a:lstStyle>
          <a:p xmlns:a="http://schemas.openxmlformats.org/drawingml/2006/main">
            <a:pPr algn="l">
              <a:buNone/>
              <a:defRPr sz="1500" b="1">
                <a:solidFill>
                  <a:srgbClr val="12344A"/>
                </a:solidFill>
                <a:latin typeface="Malgun Gothic"/>
                <a:ea typeface="Malgun Gothic"/>
                <a:cs typeface="Malgun Gothic"/>
              </a:defRPr>
            </a:pPr>
            <a:r>
              <a:rPr sz="1500" b="1">
                <a:solidFill>
                  <a:srgbClr val="12344A"/>
                </a:solidFill>
                <a:latin typeface="Malgun Gothic"/>
                <a:ea typeface="Malgun Gothic"/>
                <a:cs typeface="Malgun Gothic"/>
              </a:rPr>
              <a:t>집계 그룹을 분리하고, 유효 관측 수와 비교 기간을 결과와 함께 표시합니다.</a:t>
            </a:r>
          </a:p>
        </p:txBody>
      </p:sp>
      <p:sp>
        <p:nvSpPr>
          <p:cNvPr id="11" name="source-footer">
            <a:extLst xmlns:a="http://schemas.openxmlformats.org/drawingml/2006/main">
              <a:ext uri="{FF2B5EF4-FFF2-40B4-BE49-F238E27FC236}">
                <a16:creationId xmlns:a16="http://schemas.microsoft.com/office/drawing/2014/main" id="{2C1088FC-6576-4E07-9E1D-883DF9D9416A}"/>
              </a:ext>
            </a:extLst>
          </p:cNvPr>
          <p:cNvSpPr>
            <a:spLocks xmlns:a="http://schemas.openxmlformats.org/drawingml/2006/main" noGrp="1"/>
          </p:cNvSpPr>
          <p:nvPr/>
        </p:nvSpPr>
        <p:spPr>
          <a:xfrm xmlns:a="http://schemas.openxmlformats.org/drawingml/2006/main">
            <a:off x="609600" y="647700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l">
              <a:buNone/>
              <a:defRPr sz="975">
                <a:solidFill>
                  <a:srgbClr val="586873"/>
                </a:solidFill>
                <a:latin typeface="Malgun Gothic"/>
                <a:ea typeface="Malgun Gothic"/>
                <a:cs typeface="Malgun Gothic"/>
              </a:defRPr>
            </a:lvl1pPr>
            <a:lvl2pPr algn="l">
              <a:buNone/>
              <a:defRPr sz="975">
                <a:solidFill>
                  <a:srgbClr val="586873"/>
                </a:solidFill>
                <a:latin typeface="Malgun Gothic"/>
                <a:ea typeface="Malgun Gothic"/>
                <a:cs typeface="Malgun Gothic"/>
              </a:defRPr>
            </a:lvl2pPr>
            <a:lvl3pPr algn="l">
              <a:buNone/>
              <a:defRPr sz="975">
                <a:solidFill>
                  <a:srgbClr val="586873"/>
                </a:solidFill>
                <a:latin typeface="Malgun Gothic"/>
                <a:ea typeface="Malgun Gothic"/>
                <a:cs typeface="Malgun Gothic"/>
              </a:defRPr>
            </a:lvl3pPr>
            <a:lvl4pPr algn="l">
              <a:buNone/>
              <a:defRPr sz="975">
                <a:solidFill>
                  <a:srgbClr val="586873"/>
                </a:solidFill>
                <a:latin typeface="Malgun Gothic"/>
                <a:ea typeface="Malgun Gothic"/>
                <a:cs typeface="Malgun Gothic"/>
              </a:defRPr>
            </a:lvl4pPr>
            <a:lvl5pPr algn="l">
              <a:buNone/>
              <a:defRPr sz="975">
                <a:solidFill>
                  <a:srgbClr val="586873"/>
                </a:solidFill>
                <a:latin typeface="Malgun Gothic"/>
                <a:ea typeface="Malgun Gothic"/>
                <a:cs typeface="Malgun Gothic"/>
              </a:defRPr>
            </a:lvl5pPr>
            <a:lvl6pPr algn="l">
              <a:buNone/>
              <a:defRPr sz="975">
                <a:solidFill>
                  <a:srgbClr val="586873"/>
                </a:solidFill>
                <a:latin typeface="Malgun Gothic"/>
                <a:ea typeface="Malgun Gothic"/>
                <a:cs typeface="Malgun Gothic"/>
              </a:defRPr>
            </a:lvl6pPr>
            <a:lvl7pPr algn="l">
              <a:buNone/>
              <a:defRPr sz="975">
                <a:solidFill>
                  <a:srgbClr val="586873"/>
                </a:solidFill>
                <a:latin typeface="Malgun Gothic"/>
                <a:ea typeface="Malgun Gothic"/>
                <a:cs typeface="Malgun Gothic"/>
              </a:defRPr>
            </a:lvl7pPr>
            <a:lvl8pPr algn="l">
              <a:buNone/>
              <a:defRPr sz="975">
                <a:solidFill>
                  <a:srgbClr val="586873"/>
                </a:solidFill>
                <a:latin typeface="Malgun Gothic"/>
                <a:ea typeface="Malgun Gothic"/>
                <a:cs typeface="Malgun Gothic"/>
              </a:defRPr>
            </a:lvl8pPr>
            <a:lvl9pPr algn="l">
              <a:buNone/>
              <a:defRPr sz="975">
                <a:solidFill>
                  <a:srgbClr val="586873"/>
                </a:solidFill>
                <a:latin typeface="Malgun Gothic"/>
                <a:ea typeface="Malgun Gothic"/>
                <a:cs typeface="Malgun Gothic"/>
              </a:defRPr>
            </a:lvl9pPr>
          </a:lstStyle>
          <a:p xmlns:a="http://schemas.openxmlformats.org/drawingml/2006/main">
            <a:pPr algn="l">
              <a:buNone/>
              <a:defRPr sz="975">
                <a:solidFill>
                  <a:srgbClr val="586873"/>
                </a:solidFill>
                <a:latin typeface="Malgun Gothic"/>
                <a:ea typeface="Malgun Gothic"/>
                <a:cs typeface="Malgun Gothic"/>
              </a:defRPr>
            </a:pPr>
            <a:r>
              <a:rPr sz="975">
                <a:solidFill>
                  <a:srgbClr val="586873"/>
                </a:solidFill>
                <a:latin typeface="Malgun Gothic"/>
                <a:ea typeface="Malgun Gothic"/>
                <a:cs typeface="Malgun Gothic"/>
              </a:rPr>
              <a:t>출처: World Development Indicators CSV · 갱신일 2021-05-25 · Cloudflare D1 air</a:t>
            </a:r>
          </a:p>
        </p:txBody>
      </p:sp>
      <p:sp>
        <p:nvSpPr>
          <p:cNvPr id="12" name="page-number">
            <a:extLst xmlns:a="http://schemas.openxmlformats.org/drawingml/2006/main">
              <a:ext uri="{FF2B5EF4-FFF2-40B4-BE49-F238E27FC236}">
                <a16:creationId xmlns:a16="http://schemas.microsoft.com/office/drawing/2014/main" id="{92821F37-CFC5-49FD-931D-AC2A50D9AE40}"/>
              </a:ext>
            </a:extLst>
          </p:cNvPr>
          <p:cNvSpPr>
            <a:spLocks xmlns:a="http://schemas.openxmlformats.org/drawingml/2006/main" noGrp="1"/>
          </p:cNvSpPr>
          <p:nvPr/>
        </p:nvSpPr>
        <p:spPr>
          <a:xfrm xmlns:a="http://schemas.openxmlformats.org/drawingml/2006/main">
            <a:off x="10744200" y="6467475"/>
            <a:ext cx="838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lvl1pPr algn="r">
              <a:buNone/>
              <a:defRPr sz="975">
                <a:solidFill>
                  <a:srgbClr val="586873"/>
                </a:solidFill>
                <a:latin typeface="Malgun Gothic"/>
                <a:ea typeface="Malgun Gothic"/>
                <a:cs typeface="Malgun Gothic"/>
              </a:defRPr>
            </a:lvl1pPr>
            <a:lvl2pPr algn="r">
              <a:buNone/>
              <a:defRPr sz="975">
                <a:solidFill>
                  <a:srgbClr val="586873"/>
                </a:solidFill>
                <a:latin typeface="Malgun Gothic"/>
                <a:ea typeface="Malgun Gothic"/>
                <a:cs typeface="Malgun Gothic"/>
              </a:defRPr>
            </a:lvl2pPr>
            <a:lvl3pPr algn="r">
              <a:buNone/>
              <a:defRPr sz="975">
                <a:solidFill>
                  <a:srgbClr val="586873"/>
                </a:solidFill>
                <a:latin typeface="Malgun Gothic"/>
                <a:ea typeface="Malgun Gothic"/>
                <a:cs typeface="Malgun Gothic"/>
              </a:defRPr>
            </a:lvl3pPr>
            <a:lvl4pPr algn="r">
              <a:buNone/>
              <a:defRPr sz="975">
                <a:solidFill>
                  <a:srgbClr val="586873"/>
                </a:solidFill>
                <a:latin typeface="Malgun Gothic"/>
                <a:ea typeface="Malgun Gothic"/>
                <a:cs typeface="Malgun Gothic"/>
              </a:defRPr>
            </a:lvl4pPr>
            <a:lvl5pPr algn="r">
              <a:buNone/>
              <a:defRPr sz="975">
                <a:solidFill>
                  <a:srgbClr val="586873"/>
                </a:solidFill>
                <a:latin typeface="Malgun Gothic"/>
                <a:ea typeface="Malgun Gothic"/>
                <a:cs typeface="Malgun Gothic"/>
              </a:defRPr>
            </a:lvl5pPr>
            <a:lvl6pPr algn="r">
              <a:buNone/>
              <a:defRPr sz="975">
                <a:solidFill>
                  <a:srgbClr val="586873"/>
                </a:solidFill>
                <a:latin typeface="Malgun Gothic"/>
                <a:ea typeface="Malgun Gothic"/>
                <a:cs typeface="Malgun Gothic"/>
              </a:defRPr>
            </a:lvl6pPr>
            <a:lvl7pPr algn="r">
              <a:buNone/>
              <a:defRPr sz="975">
                <a:solidFill>
                  <a:srgbClr val="586873"/>
                </a:solidFill>
                <a:latin typeface="Malgun Gothic"/>
                <a:ea typeface="Malgun Gothic"/>
                <a:cs typeface="Malgun Gothic"/>
              </a:defRPr>
            </a:lvl7pPr>
            <a:lvl8pPr algn="r">
              <a:buNone/>
              <a:defRPr sz="975">
                <a:solidFill>
                  <a:srgbClr val="586873"/>
                </a:solidFill>
                <a:latin typeface="Malgun Gothic"/>
                <a:ea typeface="Malgun Gothic"/>
                <a:cs typeface="Malgun Gothic"/>
              </a:defRPr>
            </a:lvl8pPr>
            <a:lvl9pPr algn="r">
              <a:buNone/>
              <a:defRPr sz="975">
                <a:solidFill>
                  <a:srgbClr val="586873"/>
                </a:solidFill>
                <a:latin typeface="Malgun Gothic"/>
                <a:ea typeface="Malgun Gothic"/>
                <a:cs typeface="Malgun Gothic"/>
              </a:defRPr>
            </a:lvl9pPr>
          </a:lstStyle>
          <a:p xmlns:a="http://schemas.openxmlformats.org/drawingml/2006/main">
            <a:pPr algn="r">
              <a:buNone/>
              <a:defRPr sz="975">
                <a:solidFill>
                  <a:srgbClr val="586873"/>
                </a:solidFill>
                <a:latin typeface="Malgun Gothic"/>
                <a:ea typeface="Malgun Gothic"/>
                <a:cs typeface="Malgun Gothic"/>
              </a:defRPr>
            </a:pPr>
            <a:r>
              <a:rPr sz="975">
                <a:solidFill>
                  <a:srgbClr val="586873"/>
                </a:solidFill>
                <a:latin typeface="Malgun Gothic"/>
                <a:ea typeface="Malgun Gothic"/>
                <a:cs typeface="Malgun Gothic"/>
              </a:rPr>
              <a:t>05 / 05</a:t>
            </a:r>
          </a:p>
        </p:txBody>
      </p:sp>
    </p:spTree>
    <p:extLst>
      <p:ext uri="{BB962C8B-B14F-4D97-AF65-F5344CB8AC3E}">
        <p14:creationId xmlns:p14="http://schemas.microsoft.com/office/powerpoint/2010/main" val="95102908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2026-10-20T09:16:25.5490000Z</dcterms:created>
  <dcterms:modified xsi:type="dcterms:W3CDTF">2026-10-20T09:16:25.5490000Z</dcterms:modified>
</coreProperties>
</file>